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462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316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1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193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693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335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12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30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851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021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595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687A1-76C4-4E93-BD8C-E6EF488E346E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35882-4D85-4B63-9302-125E17B460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521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103" y="933314"/>
            <a:ext cx="10781794" cy="51532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The piano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solidFill>
                  <a:schemeClr val="bg1"/>
                </a:solidFill>
              </a:rPr>
              <a:t>By Riley</a:t>
            </a:r>
          </a:p>
          <a:p>
            <a:endParaRPr lang="en-GB" sz="4400" dirty="0" smtClean="0"/>
          </a:p>
        </p:txBody>
      </p:sp>
    </p:spTree>
    <p:extLst>
      <p:ext uri="{BB962C8B-B14F-4D97-AF65-F5344CB8AC3E}">
        <p14:creationId xmlns:p14="http://schemas.microsoft.com/office/powerpoint/2010/main" val="539931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6064" y="1085830"/>
            <a:ext cx="9357381" cy="50551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55325" y="418011"/>
            <a:ext cx="1397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Solitary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1" y="2782389"/>
            <a:ext cx="2455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Wonderful moments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71910" y="2782389"/>
            <a:ext cx="1554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Isolated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10175966" y="2521131"/>
            <a:ext cx="1293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Isolated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03520" y="5826033"/>
            <a:ext cx="22990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Million memories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5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249" y="1099289"/>
            <a:ext cx="9045525" cy="47504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15540" y="446146"/>
            <a:ext cx="14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Sadly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96697" y="3135086"/>
            <a:ext cx="2168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cradling in my arms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9450" y="2821577"/>
            <a:ext cx="3056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Bullets ripped through him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88674" y="6139543"/>
            <a:ext cx="3304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He was going to die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64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5267" y="1023177"/>
            <a:ext cx="8877028" cy="47182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48503" y="457200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Glimmered in my eyes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23382" y="5730914"/>
            <a:ext cx="27934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Glimmering  hobby horse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2895" y="560268"/>
            <a:ext cx="168510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Beloved memories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One moment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Gigantic present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50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147" y="1153551"/>
            <a:ext cx="10005686" cy="49940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11424" y="287382"/>
            <a:ext cx="2521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Charming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8194" y="796834"/>
            <a:ext cx="14630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My Grandson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Hobby horse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Wild west games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22458" y="5916749"/>
            <a:ext cx="1894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P</a:t>
            </a:r>
            <a:r>
              <a:rPr lang="en-GB" sz="2400" dirty="0" smtClean="0">
                <a:solidFill>
                  <a:schemeClr val="bg1"/>
                </a:solidFill>
              </a:rPr>
              <a:t>roud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14709" y="518214"/>
            <a:ext cx="154141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Same smile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Beautiful grandson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Serene melody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26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53</Words>
  <Application>Microsoft Office PowerPoint</Application>
  <PresentationFormat>Widescreen</PresentationFormat>
  <Paragraphs>53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The piano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piano</dc:title>
  <dc:creator>R16</dc:creator>
  <cp:lastModifiedBy>R16</cp:lastModifiedBy>
  <cp:revision>10</cp:revision>
  <dcterms:created xsi:type="dcterms:W3CDTF">2019-05-13T10:40:27Z</dcterms:created>
  <dcterms:modified xsi:type="dcterms:W3CDTF">2019-05-14T14:17:30Z</dcterms:modified>
</cp:coreProperties>
</file>