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90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60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27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192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660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831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348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465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39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40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44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CB863-AAF6-4753-99F6-5431D8C2BD53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1FECB4-2857-40E8-8AAC-D65EC1681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102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184674" y="3207434"/>
            <a:ext cx="45301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By </a:t>
            </a:r>
            <a:r>
              <a:rPr lang="en-GB" sz="4000" dirty="0" err="1" smtClean="0">
                <a:solidFill>
                  <a:schemeClr val="bg1"/>
                </a:solidFill>
                <a:latin typeface="Agency FB" panose="020B0503020202020204" pitchFamily="34" charset="0"/>
              </a:rPr>
              <a:t>Avia</a:t>
            </a:r>
            <a:r>
              <a:rPr lang="en-GB" sz="40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 Cartwright</a:t>
            </a:r>
            <a:endParaRPr lang="en-GB" sz="40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60078" y="2264899"/>
            <a:ext cx="3179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solidFill>
                  <a:schemeClr val="bg1"/>
                </a:solidFill>
                <a:latin typeface="Agency FB" panose="020B0503020202020204" pitchFamily="34" charset="0"/>
              </a:rPr>
              <a:t>The Piano</a:t>
            </a:r>
            <a:endParaRPr lang="en-GB" sz="48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56" y="4122349"/>
            <a:ext cx="5724177" cy="273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36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9757" y="1530204"/>
            <a:ext cx="910808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0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510" y="1153550"/>
            <a:ext cx="10292812" cy="46049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895155" y="922717"/>
            <a:ext cx="97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B</a:t>
            </a:r>
            <a:r>
              <a:rPr lang="en-GB" sz="2400" dirty="0" smtClean="0">
                <a:solidFill>
                  <a:schemeClr val="bg1"/>
                </a:solidFill>
              </a:rPr>
              <a:t>lue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68728" y="2782388"/>
            <a:ext cx="836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dark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623454" y="199799"/>
            <a:ext cx="1071154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Dark</a:t>
            </a: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Silently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Beloved Wife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67943" y="5630091"/>
            <a:ext cx="24819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S</a:t>
            </a:r>
            <a:r>
              <a:rPr lang="en-GB" sz="2000" dirty="0" smtClean="0">
                <a:solidFill>
                  <a:schemeClr val="bg1"/>
                </a:solidFill>
              </a:rPr>
              <a:t>pirit Beside Me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571" y="822960"/>
            <a:ext cx="148916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Soft Lips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Perfecting every note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 smtClean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 smtClean="0">
                <a:solidFill>
                  <a:schemeClr val="bg1"/>
                </a:solidFill>
              </a:rPr>
              <a:t>Guilt</a:t>
            </a:r>
          </a:p>
          <a:p>
            <a:endParaRPr lang="en-GB" sz="2000" dirty="0">
              <a:solidFill>
                <a:schemeClr val="bg1"/>
              </a:solidFill>
            </a:endParaRPr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05973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0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709248" cy="3676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8304" y="3263705"/>
            <a:ext cx="7803696" cy="35942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032274" y="1077855"/>
            <a:ext cx="13716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Putrid smoke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Loud sirens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He's hit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7247" y="3676485"/>
            <a:ext cx="568234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Bombs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He would die    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World was ending</a:t>
            </a: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30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4138" y="1162594"/>
            <a:ext cx="26645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Wrapped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shiny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blue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tissue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paper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Put on pressure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Eyes lit up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31384" y="1698171"/>
            <a:ext cx="24427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Excitement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Hobby horse!!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A</a:t>
            </a:r>
            <a:r>
              <a:rPr lang="en-GB" dirty="0" smtClean="0">
                <a:solidFill>
                  <a:schemeClr val="bg1"/>
                </a:solidFill>
              </a:rPr>
              <a:t>mazing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399" y="770709"/>
            <a:ext cx="2677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Birthday!!!!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2867" y="2042040"/>
            <a:ext cx="6206266" cy="277392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00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532" y="1423853"/>
            <a:ext cx="9836331" cy="43368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817" y="1423853"/>
            <a:ext cx="144997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Sweet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Grandson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Hobby horse!!!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Climbed up on the stool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058400" y="1293223"/>
            <a:ext cx="165898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Next</a:t>
            </a:r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to me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Final key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 smtClean="0">
                <a:solidFill>
                  <a:schemeClr val="bg1"/>
                </a:solidFill>
              </a:rPr>
              <a:t>My wife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99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68</Words>
  <Application>Microsoft Office PowerPoint</Application>
  <PresentationFormat>Widescreen</PresentationFormat>
  <Paragraphs>130</Paragraphs>
  <Slides>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Agency FB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R18</dc:creator>
  <cp:lastModifiedBy>R16</cp:lastModifiedBy>
  <cp:revision>11</cp:revision>
  <dcterms:created xsi:type="dcterms:W3CDTF">2019-05-13T10:29:55Z</dcterms:created>
  <dcterms:modified xsi:type="dcterms:W3CDTF">2019-05-14T14:24:27Z</dcterms:modified>
</cp:coreProperties>
</file>