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9" d="100"/>
          <a:sy n="19" d="100"/>
        </p:scale>
        <p:origin x="2616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575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90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610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3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594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262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81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820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634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541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46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BC3C2-BAAE-4AAD-ABCE-7FFCF30AF84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1AACE-B7F9-4AD6-819F-CB6FDB0CF6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60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hops | Westwood Cross Shopping Cent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68" y="788323"/>
            <a:ext cx="9111254" cy="455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031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nosaurs in Love' Song by Three-Year-Old Songwriter Goes Viral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747182"/>
            <a:ext cx="7870825" cy="524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382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Raucous Royals: Royal Signatures: What Handwriting reveal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4" y="254000"/>
            <a:ext cx="4873625" cy="581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967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2FEDD58093E64BB6D976222BEED941" ma:contentTypeVersion="13" ma:contentTypeDescription="Create a new document." ma:contentTypeScope="" ma:versionID="547ba3c4c0450781a5ba0e8805ec432f">
  <xsd:schema xmlns:xsd="http://www.w3.org/2001/XMLSchema" xmlns:xs="http://www.w3.org/2001/XMLSchema" xmlns:p="http://schemas.microsoft.com/office/2006/metadata/properties" xmlns:ns3="4c3d26b9-610e-4927-9a7d-ca11e634f99d" xmlns:ns4="eea92bb7-f070-4ab1-971d-71cd564f8f7e" targetNamespace="http://schemas.microsoft.com/office/2006/metadata/properties" ma:root="true" ma:fieldsID="ce413d0f5902d2e72db5cc7bb7844360" ns3:_="" ns4:_="">
    <xsd:import namespace="4c3d26b9-610e-4927-9a7d-ca11e634f99d"/>
    <xsd:import namespace="eea92bb7-f070-4ab1-971d-71cd564f8f7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d26b9-610e-4927-9a7d-ca11e634f9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a92bb7-f070-4ab1-971d-71cd564f8f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535B79E-1C30-4763-9DC2-68E15EF80A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3d26b9-610e-4927-9a7d-ca11e634f99d"/>
    <ds:schemaRef ds:uri="eea92bb7-f070-4ab1-971d-71cd564f8f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BAF0B0A-8440-4C2E-BDF3-9753492B12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32FD85-00D1-4EB6-8DF9-19A3A9E8F325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eea92bb7-f070-4ab1-971d-71cd564f8f7e"/>
    <ds:schemaRef ds:uri="4c3d26b9-610e-4927-9a7d-ca11e634f99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1</cp:revision>
  <dcterms:created xsi:type="dcterms:W3CDTF">2020-04-22T19:48:06Z</dcterms:created>
  <dcterms:modified xsi:type="dcterms:W3CDTF">2020-04-22T19:48:28Z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0x010100BA2FEDD58093E64BB6D976222BEED941</vt:lpwstr>
  </property>
</Properties>
</file>