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301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814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916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988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401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35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1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106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903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42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510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D2433E-1088-4B10-9BA7-480B4488592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CD0E7-E4ED-40F3-B3BF-6D1A11EDE4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0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7244" y="1082980"/>
            <a:ext cx="9065729" cy="490985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119257" y="2998760"/>
            <a:ext cx="2272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Presented by ruby  h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173" y="3124173"/>
            <a:ext cx="609653" cy="60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96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0497" y="1063714"/>
            <a:ext cx="10330369" cy="46217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98080" y="879048"/>
            <a:ext cx="1927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solitary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677" y="2363372"/>
            <a:ext cx="1732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Down cast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550769" y="1786597"/>
            <a:ext cx="1130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  <a:latin typeface="Algerian" panose="04020705040A02060702" pitchFamily="82" charset="0"/>
              </a:rPr>
              <a:t>forlon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3001" y="2363372"/>
            <a:ext cx="609653" cy="61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74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109" y="488260"/>
            <a:ext cx="8882742" cy="53508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588137" y="488260"/>
            <a:ext cx="1763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diabolical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5131" y="1149531"/>
            <a:ext cx="1634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ashen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83726" y="5708469"/>
            <a:ext cx="2353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Frozen with fear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18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477" y="666400"/>
            <a:ext cx="10425111" cy="49466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95028" y="481734"/>
            <a:ext cx="1856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treasured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33378" y="11957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7625" y="2124222"/>
            <a:ext cx="1195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sleek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97415" y="5824025"/>
            <a:ext cx="2757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bg1"/>
                </a:solidFill>
                <a:latin typeface="Algerian" panose="04020705040A02060702" pitchFamily="82" charset="0"/>
              </a:rPr>
              <a:t>turqoise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028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881" y="1167618"/>
            <a:ext cx="10050581" cy="43475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39951" y="914400"/>
            <a:ext cx="1758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Long-lasting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70474" y="5515124"/>
            <a:ext cx="2180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moment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227212" y="4642338"/>
            <a:ext cx="1364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lgerian" panose="04020705040A02060702" pitchFamily="82" charset="0"/>
              </a:rPr>
              <a:t>wooden</a:t>
            </a:r>
            <a:endParaRPr lang="en-GB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2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97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19</Words>
  <Application>Microsoft Office PowerPoint</Application>
  <PresentationFormat>Widescreen</PresentationFormat>
  <Paragraphs>13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Algerian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</dc:title>
  <dc:creator>R16</dc:creator>
  <cp:lastModifiedBy>R16A</cp:lastModifiedBy>
  <cp:revision>11</cp:revision>
  <dcterms:created xsi:type="dcterms:W3CDTF">2019-05-10T09:11:42Z</dcterms:created>
  <dcterms:modified xsi:type="dcterms:W3CDTF">2019-05-14T11:00:30Z</dcterms:modified>
</cp:coreProperties>
</file>