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4" r:id="rId12"/>
    <p:sldId id="263" r:id="rId13"/>
    <p:sldId id="265" r:id="rId14"/>
    <p:sldId id="266" r:id="rId15"/>
    <p:sldId id="267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974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6/16/2020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WAY HOME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7171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2051" t="13476" r="26923" b="24986"/>
          <a:stretch/>
        </p:blipFill>
        <p:spPr>
          <a:xfrm>
            <a:off x="1922584" y="0"/>
            <a:ext cx="8135815" cy="6864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265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Think back…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On Monday, you wrote a diary entry in role as Shane. The diary entry was about when you got involved somehow in a crime with the boys you met in the street. </a:t>
            </a:r>
          </a:p>
          <a:p>
            <a:r>
              <a:rPr lang="en-GB" sz="2800" dirty="0" smtClean="0"/>
              <a:t>I asked you to think about whether Shane was the one committing the crime or whether he somehow got involved.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369382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 dirty="0" smtClean="0"/>
              <a:t>You are going to write the first part of a newspaper report about the crime. 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17815402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 will write the orientation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The orientation is the introduction to a news report. This is because orientation means direction and the introduction directs the reader on the type of article they are about to read.</a:t>
            </a:r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776740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Think about the five </a:t>
            </a:r>
            <a:r>
              <a:rPr lang="en-GB" dirty="0" err="1" smtClean="0"/>
              <a:t>Ws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3200" dirty="0" smtClean="0"/>
              <a:t>Who?</a:t>
            </a:r>
          </a:p>
          <a:p>
            <a:r>
              <a:rPr lang="en-GB" sz="3200" dirty="0" smtClean="0"/>
              <a:t>What?</a:t>
            </a:r>
          </a:p>
          <a:p>
            <a:r>
              <a:rPr lang="en-GB" sz="3200" dirty="0" smtClean="0"/>
              <a:t>Where? </a:t>
            </a:r>
          </a:p>
          <a:p>
            <a:r>
              <a:rPr lang="en-GB" sz="3200" dirty="0" smtClean="0"/>
              <a:t>When?</a:t>
            </a:r>
          </a:p>
          <a:p>
            <a:r>
              <a:rPr lang="en-GB" sz="3200" dirty="0" smtClean="0"/>
              <a:t>Why?</a:t>
            </a:r>
          </a:p>
          <a:p>
            <a:pPr marL="0" indent="0">
              <a:buNone/>
            </a:pPr>
            <a:r>
              <a:rPr lang="en-GB" sz="3200" dirty="0" smtClean="0"/>
              <a:t>Your orientation must include these. 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357567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9615" t="12792" r="26923" b="25889"/>
          <a:stretch/>
        </p:blipFill>
        <p:spPr>
          <a:xfrm>
            <a:off x="2063262" y="0"/>
            <a:ext cx="7408984" cy="587994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179084" y="3080352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931078" y="3567715"/>
            <a:ext cx="1331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XCCW Joined 8a" panose="03050602040000000000" pitchFamily="66" charset="0"/>
              </a:rPr>
              <a:t>Click me</a:t>
            </a:r>
            <a:endParaRPr lang="en-GB" b="1" dirty="0"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236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9615" t="12792" r="26923" b="15641"/>
          <a:stretch/>
        </p:blipFill>
        <p:spPr>
          <a:xfrm>
            <a:off x="2063262" y="-1"/>
            <a:ext cx="7408984" cy="68625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931078" y="3567715"/>
            <a:ext cx="1331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XCCW Joined 8a" panose="03050602040000000000" pitchFamily="66" charset="0"/>
              </a:rPr>
              <a:t>Click me</a:t>
            </a:r>
            <a:endParaRPr lang="en-GB" b="1" dirty="0">
              <a:latin typeface="XCCW Joined 8a" panose="03050602040000000000" pitchFamily="66" charset="0"/>
            </a:endParaRPr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352940" y="276306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581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64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9166" t="13407" r="25917" b="4814"/>
          <a:stretch/>
        </p:blipFill>
        <p:spPr>
          <a:xfrm>
            <a:off x="2590800" y="0"/>
            <a:ext cx="6614160" cy="6773685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31045" y="2899479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255239" y="3143160"/>
            <a:ext cx="1331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XCCW Joined 8a" panose="03050602040000000000" pitchFamily="66" charset="0"/>
              </a:rPr>
              <a:t>Click me</a:t>
            </a:r>
            <a:endParaRPr lang="en-GB" b="1" dirty="0"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571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18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9333" t="13408" r="26250" b="15926"/>
          <a:stretch/>
        </p:blipFill>
        <p:spPr>
          <a:xfrm>
            <a:off x="2281462" y="0"/>
            <a:ext cx="7629074" cy="682752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55239" y="3143160"/>
            <a:ext cx="1331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XCCW Joined 8a" panose="03050602040000000000" pitchFamily="66" charset="0"/>
              </a:rPr>
              <a:t>Click me</a:t>
            </a:r>
            <a:endParaRPr lang="en-GB" b="1" dirty="0">
              <a:latin typeface="XCCW Joined 8a" panose="03050602040000000000" pitchFamily="66" charset="0"/>
            </a:endParaRPr>
          </a:p>
        </p:txBody>
      </p:sp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677101" y="242995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442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8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 what would be a good orientation?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 smtClean="0"/>
              <a:t>Yesterday evening, at approximately 9.30pm, four young thugs broke into the home of a local family in South East London, presumably in search for valuables. </a:t>
            </a:r>
            <a:endParaRPr lang="en-GB" sz="2800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16445" y="2448389"/>
            <a:ext cx="487363" cy="48736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29661" y="2597535"/>
            <a:ext cx="1331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XCCW Joined 8a" panose="03050602040000000000" pitchFamily="66" charset="0"/>
              </a:rPr>
              <a:t>Click me</a:t>
            </a:r>
            <a:endParaRPr lang="en-GB" b="1" dirty="0"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859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69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29750" t="13704" r="27000" b="16369"/>
          <a:stretch/>
        </p:blipFill>
        <p:spPr>
          <a:xfrm>
            <a:off x="2194430" y="0"/>
            <a:ext cx="7574409" cy="688848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474325" y="3296285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178876" y="2926953"/>
            <a:ext cx="1331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XCCW Joined 8a" panose="03050602040000000000" pitchFamily="66" charset="0"/>
              </a:rPr>
              <a:t>Click me</a:t>
            </a:r>
            <a:endParaRPr lang="en-GB" b="1" dirty="0"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783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2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EB30A4BCE24A45941AFF1557E6A089" ma:contentTypeVersion="12" ma:contentTypeDescription="Create a new document." ma:contentTypeScope="" ma:versionID="fd60c2f35959d8791fc1130b62327b30">
  <xsd:schema xmlns:xsd="http://www.w3.org/2001/XMLSchema" xmlns:xs="http://www.w3.org/2001/XMLSchema" xmlns:p="http://schemas.microsoft.com/office/2006/metadata/properties" xmlns:ns3="e9df697c-b61f-451a-802c-f8fa8cfa0bdf" xmlns:ns4="5b56738b-cc5c-4b2a-b4c7-5402fa8a37b4" targetNamespace="http://schemas.microsoft.com/office/2006/metadata/properties" ma:root="true" ma:fieldsID="ad15086cbf91b6788e3b27ac7cb43d23" ns3:_="" ns4:_="">
    <xsd:import namespace="e9df697c-b61f-451a-802c-f8fa8cfa0bdf"/>
    <xsd:import namespace="5b56738b-cc5c-4b2a-b4c7-5402fa8a37b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f697c-b61f-451a-802c-f8fa8cfa0b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56738b-cc5c-4b2a-b4c7-5402fa8a37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CC7F810-C9CD-4455-8FE0-B23D2EFBEE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f697c-b61f-451a-802c-f8fa8cfa0bdf"/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4A2D8B2-F73A-4263-8748-0FFB4DD83DB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B7224A6-7C7B-42A8-A5B9-C1B0C02E2819}">
  <ds:schemaRefs>
    <ds:schemaRef ds:uri="http://purl.org/dc/terms/"/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e9df697c-b61f-451a-802c-f8fa8cfa0bdf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17</TotalTime>
  <Words>187</Words>
  <Application>Microsoft Office PowerPoint</Application>
  <PresentationFormat>Widescreen</PresentationFormat>
  <Paragraphs>23</Paragraphs>
  <Slides>12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Century Gothic</vt:lpstr>
      <vt:lpstr>Wingdings 2</vt:lpstr>
      <vt:lpstr>XCCW Joined 8a</vt:lpstr>
      <vt:lpstr>Quotable</vt:lpstr>
      <vt:lpstr>WAY HOME</vt:lpstr>
      <vt:lpstr>PowerPoint Presentation</vt:lpstr>
      <vt:lpstr>Think back…</vt:lpstr>
      <vt:lpstr>Today…</vt:lpstr>
      <vt:lpstr>You will write the orientation</vt:lpstr>
      <vt:lpstr>Think about the five Ws</vt:lpstr>
      <vt:lpstr>PowerPoint Presentation</vt:lpstr>
      <vt:lpstr>PowerPoint Presentation</vt:lpstr>
      <vt:lpstr>PowerPoint Presentation</vt:lpstr>
      <vt:lpstr>PowerPoint Presentation</vt:lpstr>
      <vt:lpstr>So what would be a good orientation?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WAY HOME</dc:title>
  <dc:creator>Hannah Dannell</dc:creator>
  <cp:lastModifiedBy>Hannah Dannell</cp:lastModifiedBy>
  <cp:revision>2</cp:revision>
  <dcterms:created xsi:type="dcterms:W3CDTF">2020-06-16T22:14:21Z</dcterms:created>
  <dcterms:modified xsi:type="dcterms:W3CDTF">2020-06-16T22:32:14Z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0x01010088EB30A4BCE24A45941AFF1557E6A089</vt:lpwstr>
  </property>
</Properties>
</file>