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940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0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68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23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509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773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93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802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217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96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52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C1CD2-4066-4F3E-941C-4D61ADE8ACD3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C01A8-222B-42EC-960D-8596C7FC6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65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IALT: Explore </a:t>
            </a:r>
            <a:r>
              <a:rPr lang="en-GB" dirty="0"/>
              <a:t>the Sikh tradition of the </a:t>
            </a:r>
            <a:r>
              <a:rPr lang="en-GB" dirty="0" err="1"/>
              <a:t>langar</a:t>
            </a:r>
            <a:r>
              <a:rPr lang="en-GB" dirty="0"/>
              <a:t>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98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605" t="15534" r="11882" b="5606"/>
          <a:stretch/>
        </p:blipFill>
        <p:spPr>
          <a:xfrm>
            <a:off x="615462" y="562708"/>
            <a:ext cx="10738338" cy="5916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557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077" t="16666" r="11410" b="5385"/>
          <a:stretch/>
        </p:blipFill>
        <p:spPr>
          <a:xfrm>
            <a:off x="224302" y="233045"/>
            <a:ext cx="11723076" cy="6384224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482965" y="506412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33840" y="5171440"/>
            <a:ext cx="208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71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821" t="14844" r="11923" b="4929"/>
          <a:stretch/>
        </p:blipFill>
        <p:spPr>
          <a:xfrm>
            <a:off x="363414" y="187570"/>
            <a:ext cx="11465171" cy="64468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46240" y="3631962"/>
            <a:ext cx="208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335388" y="35729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6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333" t="16211" r="11923" b="5385"/>
          <a:stretch/>
        </p:blipFill>
        <p:spPr>
          <a:xfrm>
            <a:off x="281354" y="164125"/>
            <a:ext cx="11629292" cy="643163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0636885" y="3136260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84692" y="3623623"/>
            <a:ext cx="208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08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600" b="1" u="sng" dirty="0" smtClean="0">
                <a:latin typeface="XCCW Joined 8a" panose="03050602040000000000" pitchFamily="66" charset="0"/>
              </a:rPr>
              <a:t>Task</a:t>
            </a:r>
            <a:endParaRPr lang="en-GB" b="1" u="sng" dirty="0">
              <a:latin typeface="XCCW Joined 8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1825625"/>
            <a:ext cx="3274423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Use these questions to help you write </a:t>
            </a:r>
            <a:r>
              <a:rPr lang="en-GB" b="1" smtClean="0"/>
              <a:t>your labels.</a:t>
            </a:r>
            <a:endParaRPr lang="en-GB" b="1" dirty="0" smtClean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is the </a:t>
            </a:r>
            <a:r>
              <a:rPr lang="en-GB" dirty="0" err="1"/>
              <a:t>langar</a:t>
            </a:r>
            <a:r>
              <a:rPr lang="en-GB" dirty="0"/>
              <a:t> and why is it important to Sikhs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/>
              <a:t>Who prepares the </a:t>
            </a:r>
            <a:r>
              <a:rPr lang="en-GB" dirty="0" err="1"/>
              <a:t>langar</a:t>
            </a:r>
            <a:r>
              <a:rPr lang="en-GB" dirty="0"/>
              <a:t> and why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/>
              <a:t>What does the </a:t>
            </a:r>
            <a:r>
              <a:rPr lang="en-GB" dirty="0" err="1"/>
              <a:t>langar</a:t>
            </a:r>
            <a:r>
              <a:rPr lang="en-GB" dirty="0"/>
              <a:t> tell us </a:t>
            </a:r>
            <a:r>
              <a:rPr lang="en-GB" dirty="0" smtClean="0"/>
              <a:t>about Sikh </a:t>
            </a:r>
            <a:r>
              <a:rPr lang="en-GB" dirty="0"/>
              <a:t>beliefs?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01" t="29704" r="29250" b="11630"/>
          <a:stretch/>
        </p:blipFill>
        <p:spPr>
          <a:xfrm>
            <a:off x="3607100" y="1825625"/>
            <a:ext cx="77467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4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56</Words>
  <Application>Microsoft Office PowerPoint</Application>
  <PresentationFormat>Widescreen</PresentationFormat>
  <Paragraphs>9</Paragraphs>
  <Slides>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XCCW Joined 8a</vt:lpstr>
      <vt:lpstr>Office Theme</vt:lpstr>
      <vt:lpstr>IALT: Explore the Sikh tradition of the langar.</vt:lpstr>
      <vt:lpstr>PowerPoint Presentation</vt:lpstr>
      <vt:lpstr>PowerPoint Presentation</vt:lpstr>
      <vt:lpstr>PowerPoint Presentation</vt:lpstr>
      <vt:lpstr>PowerPoint Presentation</vt:lpstr>
      <vt:lpstr>Task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IALT: Explore the Sikh tradition of the langar.</dc:title>
  <dc:creator>Hannah Dannell</dc:creator>
  <cp:lastModifiedBy>Hannah Dannell</cp:lastModifiedBy>
  <cp:revision>2</cp:revision>
  <dcterms:created xsi:type="dcterms:W3CDTF">2020-05-13T20:09:10Z</dcterms:created>
  <dcterms:modified xsi:type="dcterms:W3CDTF">2020-05-13T20:13:36Z</dcterms:modified>
</cp:coreProperties>
</file>