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0" r:id="rId3"/>
    <p:sldId id="269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68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15"/>
    <a:srgbClr val="B0C2D0"/>
    <a:srgbClr val="699327"/>
    <a:srgbClr val="CEDF98"/>
    <a:srgbClr val="CEDF99"/>
    <a:srgbClr val="B9D26D"/>
    <a:srgbClr val="87BD31"/>
    <a:srgbClr val="87B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17"/>
        <p:guide orient="horz" pos="3974"/>
        <p:guide pos="5420"/>
        <p:guide orient="horz" pos="368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5E76BB-9881-498B-B888-DE205E6BEABE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A4DD67-4A93-4623-B29F-854886B5DC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94EEFC-809F-40FE-A3B9-7830E94F791D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CF158B3-7948-4503-A824-6F7D6666B9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92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504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163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72734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13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566738" y="739775"/>
            <a:ext cx="793273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r>
              <a:rPr lang="en-GB" altLang="en-US" sz="3600" dirty="0"/>
              <a:t>Last week we learnt about propaganda. </a:t>
            </a:r>
          </a:p>
          <a:p>
            <a:endParaRPr lang="en-GB" altLang="en-US" sz="3600" dirty="0"/>
          </a:p>
          <a:p>
            <a:r>
              <a:rPr lang="en-GB" altLang="en-US" sz="3600" dirty="0"/>
              <a:t>What were propaganda posters?</a:t>
            </a:r>
          </a:p>
          <a:p>
            <a:endParaRPr lang="en-GB" altLang="en-US" sz="3600" dirty="0"/>
          </a:p>
          <a:p>
            <a:r>
              <a:rPr lang="en-GB" altLang="en-US" sz="3600" dirty="0"/>
              <a:t>Click on the speaker to hear Miss Dannell explain!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4362360" y="4334057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Top Corners Rounded 7"/>
          <p:cNvSpPr/>
          <p:nvPr/>
        </p:nvSpPr>
        <p:spPr>
          <a:xfrm rot="10800000" flipV="1">
            <a:off x="755650" y="765175"/>
            <a:ext cx="7632700" cy="4630738"/>
          </a:xfrm>
          <a:prstGeom prst="round2SameRect">
            <a:avLst>
              <a:gd name="adj1" fmla="val 4873"/>
              <a:gd name="adj2" fmla="val 0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55651" y="5395638"/>
            <a:ext cx="7632701" cy="704675"/>
            <a:chOff x="755651" y="5395638"/>
            <a:chExt cx="7632701" cy="704675"/>
          </a:xfrm>
          <a:solidFill>
            <a:srgbClr val="699327"/>
          </a:solidFill>
        </p:grpSpPr>
        <p:sp>
          <p:nvSpPr>
            <p:cNvPr id="10" name="Rectangle: Top Corners Rounded 9"/>
            <p:cNvSpPr/>
            <p:nvPr/>
          </p:nvSpPr>
          <p:spPr>
            <a:xfrm flipV="1">
              <a:off x="755651" y="5395638"/>
              <a:ext cx="7632701" cy="704675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121923" y="5563309"/>
              <a:ext cx="29001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solidFill>
                    <a:schemeClr val="bg1"/>
                  </a:solidFill>
                  <a:latin typeface="+mn-lt"/>
                </a:rPr>
                <a:t>What is the message here?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/>
              </a:rPr>
              <a:t>What is Propaganda?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  <a:ea typeface="Sassoon Infant Rg"/>
              </a:rPr>
              <a:t>Definition: the deliberate spreading of information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mtClean="0">
                <a:latin typeface="Sassoon Infant Md" pitchFamily="50" charset="0"/>
                <a:ea typeface="Sassoon Infant Rg"/>
              </a:rPr>
              <a:t>to influence the thinking of a nation.</a:t>
            </a:r>
          </a:p>
          <a:p>
            <a:pPr eaLnBrk="1" hangingPunct="1"/>
            <a:r>
              <a:rPr lang="en-GB" altLang="en-US" smtClean="0">
                <a:latin typeface="Sassoon Infant Md" pitchFamily="50" charset="0"/>
                <a:ea typeface="Sassoon Infant Rg"/>
              </a:rPr>
              <a:t>Take a look at these World War 2 posters...</a:t>
            </a:r>
          </a:p>
          <a:p>
            <a:pPr eaLnBrk="1" hangingPunct="1"/>
            <a:endParaRPr lang="en-GB" altLang="en-US" smtClean="0">
              <a:latin typeface="Twinkl"/>
              <a:ea typeface="Sassoon Infant Rg"/>
            </a:endParaRPr>
          </a:p>
        </p:txBody>
      </p:sp>
      <p:pic>
        <p:nvPicPr>
          <p:cNvPr id="4" name="Picture 2" descr="C:\Users\Twinkl\Desktop\bulkr\Loose lips might sink ships_2632434274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744538"/>
            <a:ext cx="3505200" cy="463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711950" y="2116138"/>
            <a:ext cx="1289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r>
              <a:rPr lang="en-GB" altLang="en-US"/>
              <a:t>Click to hear Miss Dannell explain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013574" y="362491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25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1" grpId="0"/>
      <p:bldP spid="22" grpId="0" uiExpand="1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Top Corners Rounded 9"/>
          <p:cNvSpPr/>
          <p:nvPr/>
        </p:nvSpPr>
        <p:spPr>
          <a:xfrm rot="10800000" flipV="1">
            <a:off x="755650" y="765175"/>
            <a:ext cx="7632700" cy="4630738"/>
          </a:xfrm>
          <a:prstGeom prst="round2SameRect">
            <a:avLst>
              <a:gd name="adj1" fmla="val 4873"/>
              <a:gd name="adj2" fmla="val 0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651" y="5395638"/>
            <a:ext cx="7632701" cy="704675"/>
            <a:chOff x="755651" y="5395638"/>
            <a:chExt cx="7632701" cy="704675"/>
          </a:xfrm>
          <a:solidFill>
            <a:srgbClr val="699327"/>
          </a:solidFill>
        </p:grpSpPr>
        <p:sp>
          <p:nvSpPr>
            <p:cNvPr id="12" name="Rectangle: Top Corners Rounded 11"/>
            <p:cNvSpPr/>
            <p:nvPr/>
          </p:nvSpPr>
          <p:spPr>
            <a:xfrm flipV="1">
              <a:off x="755651" y="5395638"/>
              <a:ext cx="7632701" cy="704675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121923" y="5563309"/>
              <a:ext cx="29001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solidFill>
                    <a:schemeClr val="bg1"/>
                  </a:solidFill>
                  <a:latin typeface="+mn-lt"/>
                </a:rPr>
                <a:t>What is the message here?</a:t>
              </a:r>
            </a:p>
          </p:txBody>
        </p:sp>
      </p:grpSp>
      <p:pic>
        <p:nvPicPr>
          <p:cNvPr id="8" name="Picture 3" descr="C:\Users\Twinkl\Desktop\bulkr\Humble Pie_112453089_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765175"/>
            <a:ext cx="3000375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711950" y="2116138"/>
            <a:ext cx="1289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r>
              <a:rPr lang="en-GB" altLang="en-US"/>
              <a:t>Click to hear Miss Dannell explain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112793" y="331628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96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Top Corners Rounded 4"/>
          <p:cNvSpPr/>
          <p:nvPr/>
        </p:nvSpPr>
        <p:spPr>
          <a:xfrm rot="10800000" flipV="1">
            <a:off x="755650" y="765175"/>
            <a:ext cx="7632700" cy="4630738"/>
          </a:xfrm>
          <a:prstGeom prst="round2SameRect">
            <a:avLst>
              <a:gd name="adj1" fmla="val 4873"/>
              <a:gd name="adj2" fmla="val 0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Twinkl\Desktop\bulkr\M7B1 Priest 105mm Howitzer_4689096083_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765175"/>
            <a:ext cx="3311525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755651" y="5395638"/>
            <a:ext cx="7632701" cy="704675"/>
            <a:chOff x="755651" y="5395638"/>
            <a:chExt cx="7632701" cy="704675"/>
          </a:xfrm>
          <a:solidFill>
            <a:srgbClr val="699327"/>
          </a:solidFill>
        </p:grpSpPr>
        <p:sp>
          <p:nvSpPr>
            <p:cNvPr id="9" name="Rectangle: Top Corners Rounded 8"/>
            <p:cNvSpPr/>
            <p:nvPr/>
          </p:nvSpPr>
          <p:spPr>
            <a:xfrm flipV="1">
              <a:off x="755651" y="5395638"/>
              <a:ext cx="7632701" cy="704675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121923" y="5563309"/>
              <a:ext cx="29001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solidFill>
                    <a:schemeClr val="bg1"/>
                  </a:solidFill>
                  <a:latin typeface="+mn-lt"/>
                </a:rPr>
                <a:t>What is the message here?</a:t>
              </a:r>
            </a:p>
          </p:txBody>
        </p:sp>
      </p:grp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711950" y="2116138"/>
            <a:ext cx="1289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r>
              <a:rPr lang="en-GB" altLang="en-US"/>
              <a:t>Click to hear Miss Dannell explain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112793" y="342480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83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Top Corners Rounded 8"/>
          <p:cNvSpPr/>
          <p:nvPr/>
        </p:nvSpPr>
        <p:spPr>
          <a:xfrm rot="10800000" flipV="1">
            <a:off x="755650" y="765175"/>
            <a:ext cx="7632700" cy="4630738"/>
          </a:xfrm>
          <a:prstGeom prst="round2SameRect">
            <a:avLst>
              <a:gd name="adj1" fmla="val 4873"/>
              <a:gd name="adj2" fmla="val 0"/>
            </a:avLst>
          </a:prstGeom>
          <a:solidFill>
            <a:srgbClr val="CED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55651" y="5395638"/>
            <a:ext cx="7632701" cy="704675"/>
            <a:chOff x="755651" y="5395638"/>
            <a:chExt cx="7632701" cy="704675"/>
          </a:xfrm>
          <a:solidFill>
            <a:srgbClr val="699327"/>
          </a:solidFill>
        </p:grpSpPr>
        <p:sp>
          <p:nvSpPr>
            <p:cNvPr id="7" name="Rectangle: Top Corners Rounded 6"/>
            <p:cNvSpPr/>
            <p:nvPr/>
          </p:nvSpPr>
          <p:spPr>
            <a:xfrm flipV="1">
              <a:off x="755651" y="5395638"/>
              <a:ext cx="7632701" cy="704675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3121923" y="5563309"/>
              <a:ext cx="29001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altLang="en-US" dirty="0">
                  <a:solidFill>
                    <a:schemeClr val="bg1"/>
                  </a:solidFill>
                  <a:latin typeface="+mn-lt"/>
                </a:rPr>
                <a:t>What is the message here?</a:t>
              </a:r>
            </a:p>
          </p:txBody>
        </p:sp>
      </p:grp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2762250" y="765175"/>
          <a:ext cx="3619500" cy="463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Image" r:id="rId5" imgW="4825397" imgH="6171429" progId="Photoshop.Image.18">
                  <p:embed/>
                </p:oleObj>
              </mc:Choice>
              <mc:Fallback>
                <p:oleObj name="Image" r:id="rId5" imgW="4825397" imgH="6171429" progId="Photoshop.Image.1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2250" y="765175"/>
                        <a:ext cx="3619500" cy="463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711950" y="2116138"/>
            <a:ext cx="1289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r>
              <a:rPr lang="en-GB" altLang="en-US"/>
              <a:t>Click to hear Miss Dannell explain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7112793" y="342480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65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/>
          <p:cNvSpPr/>
          <p:nvPr/>
        </p:nvSpPr>
        <p:spPr>
          <a:xfrm rot="10800000" flipV="1">
            <a:off x="755650" y="765175"/>
            <a:ext cx="7632700" cy="5327650"/>
          </a:xfrm>
          <a:prstGeom prst="roundRect">
            <a:avLst>
              <a:gd name="adj" fmla="val 4748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4339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6974">
            <a:off x="801688" y="1316038"/>
            <a:ext cx="2981325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29138" y="1106488"/>
            <a:ext cx="3665537" cy="42465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Your Task is to create your own war propaganda poster. It should:</a:t>
            </a:r>
          </a:p>
          <a:p>
            <a:pPr>
              <a:defRPr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Not have too many words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Have a big bold picture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Have eye-catching font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Be persuasive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Be original (don’t copy one that already exists!)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On the next slide there are some slogans you might want to use OR you can think of your own one.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/>
          <p:cNvSpPr/>
          <p:nvPr/>
        </p:nvSpPr>
        <p:spPr>
          <a:xfrm rot="10800000" flipV="1">
            <a:off x="755650" y="765175"/>
            <a:ext cx="7632700" cy="5327650"/>
          </a:xfrm>
          <a:prstGeom prst="roundRect">
            <a:avLst>
              <a:gd name="adj" fmla="val 4748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5650" y="1905000"/>
            <a:ext cx="7632700" cy="2924175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69950" y="881063"/>
            <a:ext cx="7518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  <a:latin typeface="Twinkl SemiBold"/>
              </a:rPr>
              <a:t>Here are some slogans: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876425" y="2085975"/>
            <a:ext cx="533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‘Stand firm!’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994025" y="2513013"/>
            <a:ext cx="3155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‘TOGETHER’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981075" y="2933700"/>
            <a:ext cx="72580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‘It’s a full time job to win’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‘Careless talk costs lives’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755650" y="3789363"/>
            <a:ext cx="77009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‘Dig on for Victory’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bg1"/>
                </a:solidFill>
              </a:rPr>
              <a:t>‘Keep calm and carry on!’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19175" y="5165725"/>
            <a:ext cx="71818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 design your own poster using one of the slogans or your own.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can use one of the templates or start from scratch.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0" grpId="0"/>
      <p:bldP spid="13" grpId="0"/>
      <p:bldP spid="15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1321</TotalTime>
  <Words>226</Words>
  <Application>Microsoft Office PowerPoint</Application>
  <PresentationFormat>On-screen Show (4:3)</PresentationFormat>
  <Paragraphs>36</Paragraphs>
  <Slides>8</Slides>
  <Notes>0</Notes>
  <HiddenSlides>0</HiddenSlides>
  <MMClips>5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Twinkl SemiBold</vt:lpstr>
      <vt:lpstr>Arial</vt:lpstr>
      <vt:lpstr>Calibri</vt:lpstr>
      <vt:lpstr>Twinkl</vt:lpstr>
      <vt:lpstr>Sassoon Infant Md</vt:lpstr>
      <vt:lpstr>Sassoon Infant Rg</vt:lpstr>
      <vt:lpstr>Office Theme</vt:lpstr>
      <vt:lpstr>Image</vt:lpstr>
      <vt:lpstr>PowerPoint Presentation</vt:lpstr>
      <vt:lpstr>What is Propaganda?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138</cp:revision>
  <dcterms:created xsi:type="dcterms:W3CDTF">2014-10-01T16:09:27Z</dcterms:created>
  <dcterms:modified xsi:type="dcterms:W3CDTF">2020-03-30T10:55:41Z</dcterms:modified>
</cp:coreProperties>
</file>