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62" r:id="rId6"/>
    <p:sldId id="364" r:id="rId7"/>
    <p:sldId id="363" r:id="rId8"/>
    <p:sldId id="360" r:id="rId9"/>
    <p:sldId id="367" r:id="rId10"/>
    <p:sldId id="366" r:id="rId11"/>
    <p:sldId id="370" r:id="rId12"/>
    <p:sldId id="376" r:id="rId13"/>
    <p:sldId id="377" r:id="rId14"/>
    <p:sldId id="378" r:id="rId15"/>
    <p:sldId id="379" r:id="rId16"/>
    <p:sldId id="380" r:id="rId17"/>
    <p:sldId id="381" r:id="rId18"/>
    <p:sldId id="38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3A3"/>
    <a:srgbClr val="E7F0F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10E6EF-6B71-40A2-A823-13EE450B1536}" v="711" dt="2018-05-18T13:19:11.524"/>
    <p1510:client id="{10BA9276-36D2-4967-8F45-1A8C000DE29F}" v="5" dt="2018-05-18T19:34:21.3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an Stebbings" userId="e14ea2a2-07d0-4302-97b9-16dc822a37cc" providerId="ADAL" clId="{5910E6EF-6B71-40A2-A823-13EE450B1536}"/>
    <pc:docChg chg="undo custSel addSld delSld modSld sldOrd">
      <pc:chgData name="Sian Stebbings" userId="e14ea2a2-07d0-4302-97b9-16dc822a37cc" providerId="ADAL" clId="{5910E6EF-6B71-40A2-A823-13EE450B1536}" dt="2018-05-19T06:04:22.897" v="720" actId="20577"/>
      <pc:docMkLst>
        <pc:docMk/>
      </pc:docMkLst>
      <pc:sldChg chg="modSp">
        <pc:chgData name="Sian Stebbings" userId="e14ea2a2-07d0-4302-97b9-16dc822a37cc" providerId="ADAL" clId="{5910E6EF-6B71-40A2-A823-13EE450B1536}" dt="2018-05-18T13:22:00.183" v="711" actId="6549"/>
        <pc:sldMkLst>
          <pc:docMk/>
          <pc:sldMk cId="2637481266" sldId="256"/>
        </pc:sldMkLst>
        <pc:spChg chg="mod">
          <ac:chgData name="Sian Stebbings" userId="e14ea2a2-07d0-4302-97b9-16dc822a37cc" providerId="ADAL" clId="{5910E6EF-6B71-40A2-A823-13EE450B1536}" dt="2018-05-18T13:22:00.183" v="711" actId="6549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Sian Stebbings" userId="e14ea2a2-07d0-4302-97b9-16dc822a37cc" providerId="ADAL" clId="{5910E6EF-6B71-40A2-A823-13EE450B1536}" dt="2018-05-18T13:22:11.061" v="719" actId="20577"/>
        <pc:sldMkLst>
          <pc:docMk/>
          <pc:sldMk cId="3855900595" sldId="301"/>
        </pc:sldMkLst>
        <pc:spChg chg="mod">
          <ac:chgData name="Sian Stebbings" userId="e14ea2a2-07d0-4302-97b9-16dc822a37cc" providerId="ADAL" clId="{5910E6EF-6B71-40A2-A823-13EE450B1536}" dt="2018-05-18T13:22:11.061" v="719" actId="20577"/>
          <ac:spMkLst>
            <pc:docMk/>
            <pc:sldMk cId="3855900595" sldId="301"/>
            <ac:spMk id="19" creationId="{5252A847-DE45-4FA3-A1F8-EEBEB845FF8E}"/>
          </ac:spMkLst>
        </pc:spChg>
      </pc:sldChg>
      <pc:sldChg chg="addSp modSp">
        <pc:chgData name="Sian Stebbings" userId="e14ea2a2-07d0-4302-97b9-16dc822a37cc" providerId="ADAL" clId="{5910E6EF-6B71-40A2-A823-13EE450B1536}" dt="2018-05-18T12:55:39.247" v="321" actId="1036"/>
        <pc:sldMkLst>
          <pc:docMk/>
          <pc:sldMk cId="636014570" sldId="314"/>
        </pc:sldMkLst>
        <pc:spChg chg="mod">
          <ac:chgData name="Sian Stebbings" userId="e14ea2a2-07d0-4302-97b9-16dc822a37cc" providerId="ADAL" clId="{5910E6EF-6B71-40A2-A823-13EE450B1536}" dt="2018-05-18T12:55:35.779" v="306" actId="20577"/>
          <ac:spMkLst>
            <pc:docMk/>
            <pc:sldMk cId="636014570" sldId="314"/>
            <ac:spMk id="19" creationId="{5252A847-DE45-4FA3-A1F8-EEBEB845FF8E}"/>
          </ac:spMkLst>
        </pc:spChg>
        <pc:grpChg chg="add mod">
          <ac:chgData name="Sian Stebbings" userId="e14ea2a2-07d0-4302-97b9-16dc822a37cc" providerId="ADAL" clId="{5910E6EF-6B71-40A2-A823-13EE450B1536}" dt="2018-05-18T12:55:39.247" v="321" actId="1036"/>
          <ac:grpSpMkLst>
            <pc:docMk/>
            <pc:sldMk cId="636014570" sldId="314"/>
            <ac:grpSpMk id="7" creationId="{CE389FD4-9F65-426F-B80E-C18EA41B083F}"/>
          </ac:grpSpMkLst>
        </pc:grpChg>
      </pc:sldChg>
      <pc:sldChg chg="addSp delSp modSp ord">
        <pc:chgData name="Sian Stebbings" userId="e14ea2a2-07d0-4302-97b9-16dc822a37cc" providerId="ADAL" clId="{5910E6EF-6B71-40A2-A823-13EE450B1536}" dt="2018-05-19T06:04:22.897" v="720" actId="20577"/>
        <pc:sldMkLst>
          <pc:docMk/>
          <pc:sldMk cId="1071900124" sldId="355"/>
        </pc:sldMkLst>
        <pc:spChg chg="add mod">
          <ac:chgData name="Sian Stebbings" userId="e14ea2a2-07d0-4302-97b9-16dc822a37cc" providerId="ADAL" clId="{5910E6EF-6B71-40A2-A823-13EE450B1536}" dt="2018-05-18T13:01:53.784" v="392" actId="164"/>
          <ac:spMkLst>
            <pc:docMk/>
            <pc:sldMk cId="1071900124" sldId="355"/>
            <ac:spMk id="12" creationId="{B8C8332A-D534-4158-88E4-8EFE99BDA93D}"/>
          </ac:spMkLst>
        </pc:spChg>
        <pc:spChg chg="add mod">
          <ac:chgData name="Sian Stebbings" userId="e14ea2a2-07d0-4302-97b9-16dc822a37cc" providerId="ADAL" clId="{5910E6EF-6B71-40A2-A823-13EE450B1536}" dt="2018-05-18T13:01:57.541" v="394" actId="164"/>
          <ac:spMkLst>
            <pc:docMk/>
            <pc:sldMk cId="1071900124" sldId="355"/>
            <ac:spMk id="13" creationId="{65084F21-3F09-4AC5-AB99-16A8ABEDF7E5}"/>
          </ac:spMkLst>
        </pc:spChg>
        <pc:spChg chg="add mod">
          <ac:chgData name="Sian Stebbings" userId="e14ea2a2-07d0-4302-97b9-16dc822a37cc" providerId="ADAL" clId="{5910E6EF-6B71-40A2-A823-13EE450B1536}" dt="2018-05-18T13:02:05.066" v="398" actId="164"/>
          <ac:spMkLst>
            <pc:docMk/>
            <pc:sldMk cId="1071900124" sldId="355"/>
            <ac:spMk id="14" creationId="{FC843E1B-896C-40E6-ADFD-F4951891D613}"/>
          </ac:spMkLst>
        </pc:spChg>
        <pc:spChg chg="add mod">
          <ac:chgData name="Sian Stebbings" userId="e14ea2a2-07d0-4302-97b9-16dc822a37cc" providerId="ADAL" clId="{5910E6EF-6B71-40A2-A823-13EE450B1536}" dt="2018-05-18T13:02:01.349" v="396" actId="164"/>
          <ac:spMkLst>
            <pc:docMk/>
            <pc:sldMk cId="1071900124" sldId="355"/>
            <ac:spMk id="15" creationId="{70B786B0-DC8F-43B7-86F3-1D2B4B8B1E37}"/>
          </ac:spMkLst>
        </pc:spChg>
        <pc:spChg chg="mod">
          <ac:chgData name="Sian Stebbings" userId="e14ea2a2-07d0-4302-97b9-16dc822a37cc" providerId="ADAL" clId="{5910E6EF-6B71-40A2-A823-13EE450B1536}" dt="2018-05-19T06:04:22.897" v="720" actId="20577"/>
          <ac:spMkLst>
            <pc:docMk/>
            <pc:sldMk cId="1071900124" sldId="355"/>
            <ac:spMk id="19" creationId="{5252A847-DE45-4FA3-A1F8-EEBEB845FF8E}"/>
          </ac:spMkLst>
        </pc:spChg>
        <pc:grpChg chg="add mod">
          <ac:chgData name="Sian Stebbings" userId="e14ea2a2-07d0-4302-97b9-16dc822a37cc" providerId="ADAL" clId="{5910E6EF-6B71-40A2-A823-13EE450B1536}" dt="2018-05-18T13:02:27.277" v="438" actId="408"/>
          <ac:grpSpMkLst>
            <pc:docMk/>
            <pc:sldMk cId="1071900124" sldId="355"/>
            <ac:grpSpMk id="6" creationId="{FAFC91AF-99F9-4BA1-86D5-073459F3C787}"/>
          </ac:grpSpMkLst>
        </pc:grpChg>
        <pc:grpChg chg="add mod">
          <ac:chgData name="Sian Stebbings" userId="e14ea2a2-07d0-4302-97b9-16dc822a37cc" providerId="ADAL" clId="{5910E6EF-6B71-40A2-A823-13EE450B1536}" dt="2018-05-18T13:02:27.277" v="438" actId="408"/>
          <ac:grpSpMkLst>
            <pc:docMk/>
            <pc:sldMk cId="1071900124" sldId="355"/>
            <ac:grpSpMk id="20" creationId="{1274FA07-2BD4-4BF5-A7C1-01CD47A5DB94}"/>
          </ac:grpSpMkLst>
        </pc:grpChg>
        <pc:grpChg chg="add mod">
          <ac:chgData name="Sian Stebbings" userId="e14ea2a2-07d0-4302-97b9-16dc822a37cc" providerId="ADAL" clId="{5910E6EF-6B71-40A2-A823-13EE450B1536}" dt="2018-05-18T13:02:27.277" v="438" actId="408"/>
          <ac:grpSpMkLst>
            <pc:docMk/>
            <pc:sldMk cId="1071900124" sldId="355"/>
            <ac:grpSpMk id="21" creationId="{FB299CA8-24C3-469C-ADC7-DD948BA605AC}"/>
          </ac:grpSpMkLst>
        </pc:grpChg>
        <pc:grpChg chg="add mod">
          <ac:chgData name="Sian Stebbings" userId="e14ea2a2-07d0-4302-97b9-16dc822a37cc" providerId="ADAL" clId="{5910E6EF-6B71-40A2-A823-13EE450B1536}" dt="2018-05-18T13:02:27.277" v="438" actId="408"/>
          <ac:grpSpMkLst>
            <pc:docMk/>
            <pc:sldMk cId="1071900124" sldId="355"/>
            <ac:grpSpMk id="22" creationId="{91DEF294-D163-4164-80D3-8341925F1960}"/>
          </ac:grpSpMkLst>
        </pc:grpChg>
        <pc:picChg chg="add mod">
          <ac:chgData name="Sian Stebbings" userId="e14ea2a2-07d0-4302-97b9-16dc822a37cc" providerId="ADAL" clId="{5910E6EF-6B71-40A2-A823-13EE450B1536}" dt="2018-05-18T13:01:53.784" v="392" actId="164"/>
          <ac:picMkLst>
            <pc:docMk/>
            <pc:sldMk cId="1071900124" sldId="355"/>
            <ac:picMk id="2" creationId="{5913AB1F-6044-4900-B6A7-AC1253D5B476}"/>
          </ac:picMkLst>
        </pc:picChg>
        <pc:picChg chg="add mod modCrop">
          <ac:chgData name="Sian Stebbings" userId="e14ea2a2-07d0-4302-97b9-16dc822a37cc" providerId="ADAL" clId="{5910E6EF-6B71-40A2-A823-13EE450B1536}" dt="2018-05-18T13:02:05.066" v="398" actId="164"/>
          <ac:picMkLst>
            <pc:docMk/>
            <pc:sldMk cId="1071900124" sldId="355"/>
            <ac:picMk id="3" creationId="{18DF638B-D2F9-42FC-A320-5FEC485D96E0}"/>
          </ac:picMkLst>
        </pc:picChg>
        <pc:picChg chg="add mod">
          <ac:chgData name="Sian Stebbings" userId="e14ea2a2-07d0-4302-97b9-16dc822a37cc" providerId="ADAL" clId="{5910E6EF-6B71-40A2-A823-13EE450B1536}" dt="2018-05-18T13:02:01.349" v="396" actId="164"/>
          <ac:picMkLst>
            <pc:docMk/>
            <pc:sldMk cId="1071900124" sldId="355"/>
            <ac:picMk id="4" creationId="{B57BF334-5E0A-425C-8BF8-F2CE3623645F}"/>
          </ac:picMkLst>
        </pc:picChg>
        <pc:picChg chg="add mod">
          <ac:chgData name="Sian Stebbings" userId="e14ea2a2-07d0-4302-97b9-16dc822a37cc" providerId="ADAL" clId="{5910E6EF-6B71-40A2-A823-13EE450B1536}" dt="2018-05-18T13:01:57.541" v="394" actId="164"/>
          <ac:picMkLst>
            <pc:docMk/>
            <pc:sldMk cId="1071900124" sldId="355"/>
            <ac:picMk id="5" creationId="{566C0C58-38C8-4F68-A326-44291114ACD0}"/>
          </ac:picMkLst>
        </pc:picChg>
        <pc:picChg chg="add del mod">
          <ac:chgData name="Sian Stebbings" userId="e14ea2a2-07d0-4302-97b9-16dc822a37cc" providerId="ADAL" clId="{5910E6EF-6B71-40A2-A823-13EE450B1536}" dt="2018-05-18T12:58:50.619" v="355" actId="478"/>
          <ac:picMkLst>
            <pc:docMk/>
            <pc:sldMk cId="1071900124" sldId="355"/>
            <ac:picMk id="7" creationId="{C34849A1-3FAF-4CA5-A5F7-7391AF38CC65}"/>
          </ac:picMkLst>
        </pc:picChg>
        <pc:picChg chg="add del mod">
          <ac:chgData name="Sian Stebbings" userId="e14ea2a2-07d0-4302-97b9-16dc822a37cc" providerId="ADAL" clId="{5910E6EF-6B71-40A2-A823-13EE450B1536}" dt="2018-05-18T13:00:15.989" v="371" actId="478"/>
          <ac:picMkLst>
            <pc:docMk/>
            <pc:sldMk cId="1071900124" sldId="355"/>
            <ac:picMk id="9" creationId="{7AD47191-7D08-4FE0-A9D3-7C52A60E7E3A}"/>
          </ac:picMkLst>
        </pc:picChg>
        <pc:picChg chg="add del mod">
          <ac:chgData name="Sian Stebbings" userId="e14ea2a2-07d0-4302-97b9-16dc822a37cc" providerId="ADAL" clId="{5910E6EF-6B71-40A2-A823-13EE450B1536}" dt="2018-05-18T12:59:31.109" v="361" actId="478"/>
          <ac:picMkLst>
            <pc:docMk/>
            <pc:sldMk cId="1071900124" sldId="355"/>
            <ac:picMk id="10" creationId="{0BA7C10A-5478-4D5A-BE39-0003ADFF9776}"/>
          </ac:picMkLst>
        </pc:picChg>
        <pc:picChg chg="add del mod">
          <ac:chgData name="Sian Stebbings" userId="e14ea2a2-07d0-4302-97b9-16dc822a37cc" providerId="ADAL" clId="{5910E6EF-6B71-40A2-A823-13EE450B1536}" dt="2018-05-18T13:00:17.151" v="372" actId="478"/>
          <ac:picMkLst>
            <pc:docMk/>
            <pc:sldMk cId="1071900124" sldId="355"/>
            <ac:picMk id="11" creationId="{B75F4933-0735-4612-81A3-551C23220587}"/>
          </ac:picMkLst>
        </pc:picChg>
      </pc:sldChg>
      <pc:sldChg chg="addSp modSp">
        <pc:chgData name="Sian Stebbings" userId="e14ea2a2-07d0-4302-97b9-16dc822a37cc" providerId="ADAL" clId="{5910E6EF-6B71-40A2-A823-13EE450B1536}" dt="2018-05-18T12:38:38.162" v="47" actId="1035"/>
        <pc:sldMkLst>
          <pc:docMk/>
          <pc:sldMk cId="36917022" sldId="360"/>
        </pc:sldMkLst>
        <pc:spChg chg="mod">
          <ac:chgData name="Sian Stebbings" userId="e14ea2a2-07d0-4302-97b9-16dc822a37cc" providerId="ADAL" clId="{5910E6EF-6B71-40A2-A823-13EE450B1536}" dt="2018-05-18T12:36:55.751" v="3" actId="403"/>
          <ac:spMkLst>
            <pc:docMk/>
            <pc:sldMk cId="36917022" sldId="360"/>
            <ac:spMk id="19" creationId="{5252A847-DE45-4FA3-A1F8-EEBEB845FF8E}"/>
          </ac:spMkLst>
        </pc:spChg>
        <pc:picChg chg="add mod">
          <ac:chgData name="Sian Stebbings" userId="e14ea2a2-07d0-4302-97b9-16dc822a37cc" providerId="ADAL" clId="{5910E6EF-6B71-40A2-A823-13EE450B1536}" dt="2018-05-18T12:38:38.162" v="47" actId="1035"/>
          <ac:picMkLst>
            <pc:docMk/>
            <pc:sldMk cId="36917022" sldId="360"/>
            <ac:picMk id="7" creationId="{300B2FCF-BFCB-49EE-AE7B-5836D6B38A2B}"/>
          </ac:picMkLst>
        </pc:picChg>
        <pc:picChg chg="add mod">
          <ac:chgData name="Sian Stebbings" userId="e14ea2a2-07d0-4302-97b9-16dc822a37cc" providerId="ADAL" clId="{5910E6EF-6B71-40A2-A823-13EE450B1536}" dt="2018-05-18T12:37:20.773" v="12" actId="1076"/>
          <ac:picMkLst>
            <pc:docMk/>
            <pc:sldMk cId="36917022" sldId="360"/>
            <ac:picMk id="9" creationId="{3970A194-0AC2-473D-98C4-473AF5195994}"/>
          </ac:picMkLst>
        </pc:picChg>
        <pc:picChg chg="add mod">
          <ac:chgData name="Sian Stebbings" userId="e14ea2a2-07d0-4302-97b9-16dc822a37cc" providerId="ADAL" clId="{5910E6EF-6B71-40A2-A823-13EE450B1536}" dt="2018-05-18T12:37:21.588" v="13" actId="1076"/>
          <ac:picMkLst>
            <pc:docMk/>
            <pc:sldMk cId="36917022" sldId="360"/>
            <ac:picMk id="10" creationId="{B26BABB4-75E0-4540-86BD-C80805FE314F}"/>
          </ac:picMkLst>
        </pc:picChg>
      </pc:sldChg>
      <pc:sldChg chg="addSp modSp add">
        <pc:chgData name="Sian Stebbings" userId="e14ea2a2-07d0-4302-97b9-16dc822a37cc" providerId="ADAL" clId="{5910E6EF-6B71-40A2-A823-13EE450B1536}" dt="2018-05-18T12:48:07.179" v="86" actId="6549"/>
        <pc:sldMkLst>
          <pc:docMk/>
          <pc:sldMk cId="3881407198" sldId="365"/>
        </pc:sldMkLst>
        <pc:spChg chg="mod">
          <ac:chgData name="Sian Stebbings" userId="e14ea2a2-07d0-4302-97b9-16dc822a37cc" providerId="ADAL" clId="{5910E6EF-6B71-40A2-A823-13EE450B1536}" dt="2018-05-18T12:47:42.586" v="77" actId="403"/>
          <ac:spMkLst>
            <pc:docMk/>
            <pc:sldMk cId="3881407198" sldId="365"/>
            <ac:spMk id="19" creationId="{5252A847-DE45-4FA3-A1F8-EEBEB845FF8E}"/>
          </ac:spMkLst>
        </pc:spChg>
        <pc:graphicFrameChg chg="add mod modGraphic">
          <ac:chgData name="Sian Stebbings" userId="e14ea2a2-07d0-4302-97b9-16dc822a37cc" providerId="ADAL" clId="{5910E6EF-6B71-40A2-A823-13EE450B1536}" dt="2018-05-18T12:48:07.179" v="86" actId="6549"/>
          <ac:graphicFrameMkLst>
            <pc:docMk/>
            <pc:sldMk cId="3881407198" sldId="365"/>
            <ac:graphicFrameMk id="7" creationId="{14F9E5C0-3E95-4E9B-9A3F-B160D4499F9D}"/>
          </ac:graphicFrameMkLst>
        </pc:graphicFrameChg>
      </pc:sldChg>
      <pc:sldChg chg="addSp delSp modSp add">
        <pc:chgData name="Sian Stebbings" userId="e14ea2a2-07d0-4302-97b9-16dc822a37cc" providerId="ADAL" clId="{5910E6EF-6B71-40A2-A823-13EE450B1536}" dt="2018-05-18T12:51:46.942" v="184" actId="478"/>
        <pc:sldMkLst>
          <pc:docMk/>
          <pc:sldMk cId="3206091530" sldId="366"/>
        </pc:sldMkLst>
        <pc:spChg chg="add mod topLvl">
          <ac:chgData name="Sian Stebbings" userId="e14ea2a2-07d0-4302-97b9-16dc822a37cc" providerId="ADAL" clId="{5910E6EF-6B71-40A2-A823-13EE450B1536}" dt="2018-05-18T12:51:40.892" v="182" actId="165"/>
          <ac:spMkLst>
            <pc:docMk/>
            <pc:sldMk cId="3206091530" sldId="366"/>
            <ac:spMk id="7" creationId="{815CCC82-25A4-4511-A310-05BF249BD3E8}"/>
          </ac:spMkLst>
        </pc:spChg>
        <pc:spChg chg="add mod topLvl">
          <ac:chgData name="Sian Stebbings" userId="e14ea2a2-07d0-4302-97b9-16dc822a37cc" providerId="ADAL" clId="{5910E6EF-6B71-40A2-A823-13EE450B1536}" dt="2018-05-18T12:51:40.892" v="182" actId="165"/>
          <ac:spMkLst>
            <pc:docMk/>
            <pc:sldMk cId="3206091530" sldId="366"/>
            <ac:spMk id="9" creationId="{5F4B2199-3D27-4C86-B48F-A8D08547203F}"/>
          </ac:spMkLst>
        </pc:spChg>
        <pc:spChg chg="add mod topLvl">
          <ac:chgData name="Sian Stebbings" userId="e14ea2a2-07d0-4302-97b9-16dc822a37cc" providerId="ADAL" clId="{5910E6EF-6B71-40A2-A823-13EE450B1536}" dt="2018-05-18T12:51:45.377" v="183" actId="554"/>
          <ac:spMkLst>
            <pc:docMk/>
            <pc:sldMk cId="3206091530" sldId="366"/>
            <ac:spMk id="10" creationId="{AB26C9FE-C416-41A3-B0B2-CCF7F7AF1277}"/>
          </ac:spMkLst>
        </pc:spChg>
        <pc:spChg chg="add del mod">
          <ac:chgData name="Sian Stebbings" userId="e14ea2a2-07d0-4302-97b9-16dc822a37cc" providerId="ADAL" clId="{5910E6EF-6B71-40A2-A823-13EE450B1536}" dt="2018-05-18T12:51:46.942" v="184" actId="478"/>
          <ac:spMkLst>
            <pc:docMk/>
            <pc:sldMk cId="3206091530" sldId="366"/>
            <ac:spMk id="11" creationId="{8C378BDA-9748-477B-BAED-BBD9798715A4}"/>
          </ac:spMkLst>
        </pc:spChg>
        <pc:spChg chg="mod">
          <ac:chgData name="Sian Stebbings" userId="e14ea2a2-07d0-4302-97b9-16dc822a37cc" providerId="ADAL" clId="{5910E6EF-6B71-40A2-A823-13EE450B1536}" dt="2018-05-18T12:48:25.146" v="90" actId="207"/>
          <ac:spMkLst>
            <pc:docMk/>
            <pc:sldMk cId="3206091530" sldId="366"/>
            <ac:spMk id="19" creationId="{5252A847-DE45-4FA3-A1F8-EEBEB845FF8E}"/>
          </ac:spMkLst>
        </pc:spChg>
        <pc:grpChg chg="add del mod">
          <ac:chgData name="Sian Stebbings" userId="e14ea2a2-07d0-4302-97b9-16dc822a37cc" providerId="ADAL" clId="{5910E6EF-6B71-40A2-A823-13EE450B1536}" dt="2018-05-18T12:51:40.892" v="182" actId="165"/>
          <ac:grpSpMkLst>
            <pc:docMk/>
            <pc:sldMk cId="3206091530" sldId="366"/>
            <ac:grpSpMk id="2" creationId="{17E0BA6F-B7F7-4814-9719-2557B22D9930}"/>
          </ac:grpSpMkLst>
        </pc:grpChg>
      </pc:sldChg>
      <pc:sldChg chg="addSp modSp add">
        <pc:chgData name="Sian Stebbings" userId="e14ea2a2-07d0-4302-97b9-16dc822a37cc" providerId="ADAL" clId="{5910E6EF-6B71-40A2-A823-13EE450B1536}" dt="2018-05-18T12:39:32.601" v="72" actId="1036"/>
        <pc:sldMkLst>
          <pc:docMk/>
          <pc:sldMk cId="1031832169" sldId="367"/>
        </pc:sldMkLst>
        <pc:spChg chg="add mod">
          <ac:chgData name="Sian Stebbings" userId="e14ea2a2-07d0-4302-97b9-16dc822a37cc" providerId="ADAL" clId="{5910E6EF-6B71-40A2-A823-13EE450B1536}" dt="2018-05-18T12:39:29.617" v="68" actId="1035"/>
          <ac:spMkLst>
            <pc:docMk/>
            <pc:sldMk cId="1031832169" sldId="367"/>
            <ac:spMk id="2" creationId="{3899CD14-A8CC-4D0D-AABC-70072C304222}"/>
          </ac:spMkLst>
        </pc:spChg>
        <pc:spChg chg="add mod">
          <ac:chgData name="Sian Stebbings" userId="e14ea2a2-07d0-4302-97b9-16dc822a37cc" providerId="ADAL" clId="{5910E6EF-6B71-40A2-A823-13EE450B1536}" dt="2018-05-18T12:39:32.601" v="72" actId="1036"/>
          <ac:spMkLst>
            <pc:docMk/>
            <pc:sldMk cId="1031832169" sldId="367"/>
            <ac:spMk id="11" creationId="{6A140E40-7198-451D-93DF-262D84B7FCAA}"/>
          </ac:spMkLst>
        </pc:spChg>
        <pc:spChg chg="add mod">
          <ac:chgData name="Sian Stebbings" userId="e14ea2a2-07d0-4302-97b9-16dc822a37cc" providerId="ADAL" clId="{5910E6EF-6B71-40A2-A823-13EE450B1536}" dt="2018-05-18T12:39:24.325" v="65" actId="1035"/>
          <ac:spMkLst>
            <pc:docMk/>
            <pc:sldMk cId="1031832169" sldId="367"/>
            <ac:spMk id="12" creationId="{B28A4B8A-CC45-4694-A826-4510AD84258F}"/>
          </ac:spMkLst>
        </pc:spChg>
        <pc:picChg chg="mod">
          <ac:chgData name="Sian Stebbings" userId="e14ea2a2-07d0-4302-97b9-16dc822a37cc" providerId="ADAL" clId="{5910E6EF-6B71-40A2-A823-13EE450B1536}" dt="2018-05-18T12:39:15.208" v="56" actId="12788"/>
          <ac:picMkLst>
            <pc:docMk/>
            <pc:sldMk cId="1031832169" sldId="367"/>
            <ac:picMk id="7" creationId="{300B2FCF-BFCB-49EE-AE7B-5836D6B38A2B}"/>
          </ac:picMkLst>
        </pc:picChg>
        <pc:picChg chg="mod">
          <ac:chgData name="Sian Stebbings" userId="e14ea2a2-07d0-4302-97b9-16dc822a37cc" providerId="ADAL" clId="{5910E6EF-6B71-40A2-A823-13EE450B1536}" dt="2018-05-18T12:38:21.819" v="24" actId="12788"/>
          <ac:picMkLst>
            <pc:docMk/>
            <pc:sldMk cId="1031832169" sldId="367"/>
            <ac:picMk id="9" creationId="{3970A194-0AC2-473D-98C4-473AF5195994}"/>
          </ac:picMkLst>
        </pc:picChg>
        <pc:picChg chg="mod">
          <ac:chgData name="Sian Stebbings" userId="e14ea2a2-07d0-4302-97b9-16dc822a37cc" providerId="ADAL" clId="{5910E6EF-6B71-40A2-A823-13EE450B1536}" dt="2018-05-18T12:39:12.247" v="55" actId="12788"/>
          <ac:picMkLst>
            <pc:docMk/>
            <pc:sldMk cId="1031832169" sldId="367"/>
            <ac:picMk id="10" creationId="{B26BABB4-75E0-4540-86BD-C80805FE314F}"/>
          </ac:picMkLst>
        </pc:picChg>
      </pc:sldChg>
      <pc:sldChg chg="add">
        <pc:chgData name="Sian Stebbings" userId="e14ea2a2-07d0-4302-97b9-16dc822a37cc" providerId="ADAL" clId="{5910E6EF-6B71-40A2-A823-13EE450B1536}" dt="2018-05-18T12:48:04.693" v="85" actId="20577"/>
        <pc:sldMkLst>
          <pc:docMk/>
          <pc:sldMk cId="4110984369" sldId="368"/>
        </pc:sldMkLst>
      </pc:sldChg>
      <pc:sldChg chg="addSp delSp modSp add del">
        <pc:chgData name="Sian Stebbings" userId="e14ea2a2-07d0-4302-97b9-16dc822a37cc" providerId="ADAL" clId="{5910E6EF-6B71-40A2-A823-13EE450B1536}" dt="2018-05-18T12:52:02.155" v="185" actId="2696"/>
        <pc:sldMkLst>
          <pc:docMk/>
          <pc:sldMk cId="2624086912" sldId="369"/>
        </pc:sldMkLst>
        <pc:spChg chg="mod topLvl">
          <ac:chgData name="Sian Stebbings" userId="e14ea2a2-07d0-4302-97b9-16dc822a37cc" providerId="ADAL" clId="{5910E6EF-6B71-40A2-A823-13EE450B1536}" dt="2018-05-18T12:51:10.216" v="178" actId="12789"/>
          <ac:spMkLst>
            <pc:docMk/>
            <pc:sldMk cId="2624086912" sldId="369"/>
            <ac:spMk id="7" creationId="{815CCC82-25A4-4511-A310-05BF249BD3E8}"/>
          </ac:spMkLst>
        </pc:spChg>
        <pc:spChg chg="mod topLvl">
          <ac:chgData name="Sian Stebbings" userId="e14ea2a2-07d0-4302-97b9-16dc822a37cc" providerId="ADAL" clId="{5910E6EF-6B71-40A2-A823-13EE450B1536}" dt="2018-05-18T12:51:14.334" v="179" actId="12789"/>
          <ac:spMkLst>
            <pc:docMk/>
            <pc:sldMk cId="2624086912" sldId="369"/>
            <ac:spMk id="9" creationId="{5F4B2199-3D27-4C86-B48F-A8D08547203F}"/>
          </ac:spMkLst>
        </pc:spChg>
        <pc:spChg chg="mod topLvl">
          <ac:chgData name="Sian Stebbings" userId="e14ea2a2-07d0-4302-97b9-16dc822a37cc" providerId="ADAL" clId="{5910E6EF-6B71-40A2-A823-13EE450B1536}" dt="2018-05-18T12:50:39.776" v="168" actId="12788"/>
          <ac:spMkLst>
            <pc:docMk/>
            <pc:sldMk cId="2624086912" sldId="369"/>
            <ac:spMk id="10" creationId="{AB26C9FE-C416-41A3-B0B2-CCF7F7AF1277}"/>
          </ac:spMkLst>
        </pc:spChg>
        <pc:grpChg chg="del">
          <ac:chgData name="Sian Stebbings" userId="e14ea2a2-07d0-4302-97b9-16dc822a37cc" providerId="ADAL" clId="{5910E6EF-6B71-40A2-A823-13EE450B1536}" dt="2018-05-18T12:50:27.534" v="150" actId="165"/>
          <ac:grpSpMkLst>
            <pc:docMk/>
            <pc:sldMk cId="2624086912" sldId="369"/>
            <ac:grpSpMk id="2" creationId="{17E0BA6F-B7F7-4814-9719-2557B22D9930}"/>
          </ac:grpSpMkLst>
        </pc:grpChg>
        <pc:cxnChg chg="add mod">
          <ac:chgData name="Sian Stebbings" userId="e14ea2a2-07d0-4302-97b9-16dc822a37cc" providerId="ADAL" clId="{5910E6EF-6B71-40A2-A823-13EE450B1536}" dt="2018-05-18T12:50:39.776" v="168" actId="12788"/>
          <ac:cxnSpMkLst>
            <pc:docMk/>
            <pc:sldMk cId="2624086912" sldId="369"/>
            <ac:cxnSpMk id="4" creationId="{9CF6846F-560D-4061-AFB2-20EB64E1C7FD}"/>
          </ac:cxnSpMkLst>
        </pc:cxnChg>
        <pc:cxnChg chg="add mod">
          <ac:chgData name="Sian Stebbings" userId="e14ea2a2-07d0-4302-97b9-16dc822a37cc" providerId="ADAL" clId="{5910E6EF-6B71-40A2-A823-13EE450B1536}" dt="2018-05-18T12:51:14.334" v="179" actId="12789"/>
          <ac:cxnSpMkLst>
            <pc:docMk/>
            <pc:sldMk cId="2624086912" sldId="369"/>
            <ac:cxnSpMk id="14" creationId="{316628E5-85B1-47B1-B9CA-7C217E654D0F}"/>
          </ac:cxnSpMkLst>
        </pc:cxnChg>
        <pc:cxnChg chg="add mod">
          <ac:chgData name="Sian Stebbings" userId="e14ea2a2-07d0-4302-97b9-16dc822a37cc" providerId="ADAL" clId="{5910E6EF-6B71-40A2-A823-13EE450B1536}" dt="2018-05-18T12:51:10.216" v="178" actId="12789"/>
          <ac:cxnSpMkLst>
            <pc:docMk/>
            <pc:sldMk cId="2624086912" sldId="369"/>
            <ac:cxnSpMk id="20" creationId="{C3F3B1B3-0CAE-4051-901C-A2BBF760D66F}"/>
          </ac:cxnSpMkLst>
        </pc:cxnChg>
      </pc:sldChg>
      <pc:sldChg chg="add">
        <pc:chgData name="Sian Stebbings" userId="e14ea2a2-07d0-4302-97b9-16dc822a37cc" providerId="ADAL" clId="{5910E6EF-6B71-40A2-A823-13EE450B1536}" dt="2018-05-18T12:51:27.547" v="180" actId="20577"/>
        <pc:sldMkLst>
          <pc:docMk/>
          <pc:sldMk cId="1273822777" sldId="370"/>
        </pc:sldMkLst>
      </pc:sldChg>
      <pc:sldChg chg="addSp delSp modSp add">
        <pc:chgData name="Sian Stebbings" userId="e14ea2a2-07d0-4302-97b9-16dc822a37cc" providerId="ADAL" clId="{5910E6EF-6B71-40A2-A823-13EE450B1536}" dt="2018-05-18T12:55:41.565" v="323" actId="20577"/>
        <pc:sldMkLst>
          <pc:docMk/>
          <pc:sldMk cId="3710252571" sldId="371"/>
        </pc:sldMkLst>
        <pc:spChg chg="mod">
          <ac:chgData name="Sian Stebbings" userId="e14ea2a2-07d0-4302-97b9-16dc822a37cc" providerId="ADAL" clId="{5910E6EF-6B71-40A2-A823-13EE450B1536}" dt="2018-05-18T12:55:33.011" v="305" actId="20577"/>
          <ac:spMkLst>
            <pc:docMk/>
            <pc:sldMk cId="3710252571" sldId="371"/>
            <ac:spMk id="19" creationId="{5252A847-DE45-4FA3-A1F8-EEBEB845FF8E}"/>
          </ac:spMkLst>
        </pc:spChg>
        <pc:grpChg chg="del">
          <ac:chgData name="Sian Stebbings" userId="e14ea2a2-07d0-4302-97b9-16dc822a37cc" providerId="ADAL" clId="{5910E6EF-6B71-40A2-A823-13EE450B1536}" dt="2018-05-18T12:55:41.369" v="322" actId="478"/>
          <ac:grpSpMkLst>
            <pc:docMk/>
            <pc:sldMk cId="3710252571" sldId="371"/>
            <ac:grpSpMk id="7" creationId="{CE389FD4-9F65-426F-B80E-C18EA41B083F}"/>
          </ac:grpSpMkLst>
        </pc:grpChg>
        <pc:grpChg chg="add">
          <ac:chgData name="Sian Stebbings" userId="e14ea2a2-07d0-4302-97b9-16dc822a37cc" providerId="ADAL" clId="{5910E6EF-6B71-40A2-A823-13EE450B1536}" dt="2018-05-18T12:55:41.565" v="323" actId="20577"/>
          <ac:grpSpMkLst>
            <pc:docMk/>
            <pc:sldMk cId="3710252571" sldId="371"/>
            <ac:grpSpMk id="12" creationId="{6094EAE9-A5D4-480D-9F4F-2D81E6AFC20C}"/>
          </ac:grpSpMkLst>
        </pc:grpChg>
      </pc:sldChg>
      <pc:sldChg chg="addSp delSp modSp add">
        <pc:chgData name="Sian Stebbings" userId="e14ea2a2-07d0-4302-97b9-16dc822a37cc" providerId="ADAL" clId="{5910E6EF-6B71-40A2-A823-13EE450B1536}" dt="2018-05-18T12:55:43.699" v="325" actId="20577"/>
        <pc:sldMkLst>
          <pc:docMk/>
          <pc:sldMk cId="4276828015" sldId="372"/>
        </pc:sldMkLst>
        <pc:spChg chg="mod">
          <ac:chgData name="Sian Stebbings" userId="e14ea2a2-07d0-4302-97b9-16dc822a37cc" providerId="ADAL" clId="{5910E6EF-6B71-40A2-A823-13EE450B1536}" dt="2018-05-18T12:55:30.918" v="304" actId="20577"/>
          <ac:spMkLst>
            <pc:docMk/>
            <pc:sldMk cId="4276828015" sldId="372"/>
            <ac:spMk id="19" creationId="{5252A847-DE45-4FA3-A1F8-EEBEB845FF8E}"/>
          </ac:spMkLst>
        </pc:spChg>
        <pc:grpChg chg="del">
          <ac:chgData name="Sian Stebbings" userId="e14ea2a2-07d0-4302-97b9-16dc822a37cc" providerId="ADAL" clId="{5910E6EF-6B71-40A2-A823-13EE450B1536}" dt="2018-05-18T12:55:43.472" v="324" actId="478"/>
          <ac:grpSpMkLst>
            <pc:docMk/>
            <pc:sldMk cId="4276828015" sldId="372"/>
            <ac:grpSpMk id="7" creationId="{CE389FD4-9F65-426F-B80E-C18EA41B083F}"/>
          </ac:grpSpMkLst>
        </pc:grpChg>
        <pc:grpChg chg="add">
          <ac:chgData name="Sian Stebbings" userId="e14ea2a2-07d0-4302-97b9-16dc822a37cc" providerId="ADAL" clId="{5910E6EF-6B71-40A2-A823-13EE450B1536}" dt="2018-05-18T12:55:43.699" v="325" actId="20577"/>
          <ac:grpSpMkLst>
            <pc:docMk/>
            <pc:sldMk cId="4276828015" sldId="372"/>
            <ac:grpSpMk id="12" creationId="{479460FC-F19E-4232-AE79-08F7A70CEC53}"/>
          </ac:grpSpMkLst>
        </pc:grpChg>
      </pc:sldChg>
      <pc:sldChg chg="addSp delSp modSp add">
        <pc:chgData name="Sian Stebbings" userId="e14ea2a2-07d0-4302-97b9-16dc822a37cc" providerId="ADAL" clId="{5910E6EF-6B71-40A2-A823-13EE450B1536}" dt="2018-05-18T13:18:52.309" v="705" actId="1036"/>
        <pc:sldMkLst>
          <pc:docMk/>
          <pc:sldMk cId="1055765032" sldId="373"/>
        </pc:sldMkLst>
        <pc:spChg chg="add mod">
          <ac:chgData name="Sian Stebbings" userId="e14ea2a2-07d0-4302-97b9-16dc822a37cc" providerId="ADAL" clId="{5910E6EF-6B71-40A2-A823-13EE450B1536}" dt="2018-05-18T13:17:49.630" v="675" actId="12788"/>
          <ac:spMkLst>
            <pc:docMk/>
            <pc:sldMk cId="1055765032" sldId="373"/>
            <ac:spMk id="12" creationId="{185FA3F4-AA99-4B25-B96E-55D402568F80}"/>
          </ac:spMkLst>
        </pc:spChg>
        <pc:spChg chg="add mod">
          <ac:chgData name="Sian Stebbings" userId="e14ea2a2-07d0-4302-97b9-16dc822a37cc" providerId="ADAL" clId="{5910E6EF-6B71-40A2-A823-13EE450B1536}" dt="2018-05-18T13:18:05.809" v="682" actId="12788"/>
          <ac:spMkLst>
            <pc:docMk/>
            <pc:sldMk cId="1055765032" sldId="373"/>
            <ac:spMk id="13" creationId="{D23CB807-6728-4A65-A119-021AD7B945C8}"/>
          </ac:spMkLst>
        </pc:spChg>
        <pc:spChg chg="add mod">
          <ac:chgData name="Sian Stebbings" userId="e14ea2a2-07d0-4302-97b9-16dc822a37cc" providerId="ADAL" clId="{5910E6EF-6B71-40A2-A823-13EE450B1536}" dt="2018-05-18T13:17:58.887" v="679" actId="122"/>
          <ac:spMkLst>
            <pc:docMk/>
            <pc:sldMk cId="1055765032" sldId="373"/>
            <ac:spMk id="14" creationId="{675002D9-34B6-4CB6-8346-1BB7023E51AF}"/>
          </ac:spMkLst>
        </pc:spChg>
        <pc:spChg chg="add mod">
          <ac:chgData name="Sian Stebbings" userId="e14ea2a2-07d0-4302-97b9-16dc822a37cc" providerId="ADAL" clId="{5910E6EF-6B71-40A2-A823-13EE450B1536}" dt="2018-05-18T13:18:37.521" v="690" actId="12789"/>
          <ac:spMkLst>
            <pc:docMk/>
            <pc:sldMk cId="1055765032" sldId="373"/>
            <ac:spMk id="15" creationId="{0BFF4705-CAB6-4DEA-BFB2-83900D26BCD4}"/>
          </ac:spMkLst>
        </pc:spChg>
        <pc:spChg chg="mod">
          <ac:chgData name="Sian Stebbings" userId="e14ea2a2-07d0-4302-97b9-16dc822a37cc" providerId="ADAL" clId="{5910E6EF-6B71-40A2-A823-13EE450B1536}" dt="2018-05-18T13:16:53.083" v="611" actId="404"/>
          <ac:spMkLst>
            <pc:docMk/>
            <pc:sldMk cId="1055765032" sldId="373"/>
            <ac:spMk id="19" creationId="{5252A847-DE45-4FA3-A1F8-EEBEB845FF8E}"/>
          </ac:spMkLst>
        </pc:spChg>
        <pc:grpChg chg="del">
          <ac:chgData name="Sian Stebbings" userId="e14ea2a2-07d0-4302-97b9-16dc822a37cc" providerId="ADAL" clId="{5910E6EF-6B71-40A2-A823-13EE450B1536}" dt="2018-05-18T12:54:53.839" v="297" actId="478"/>
          <ac:grpSpMkLst>
            <pc:docMk/>
            <pc:sldMk cId="1055765032" sldId="373"/>
            <ac:grpSpMk id="7" creationId="{CE389FD4-9F65-426F-B80E-C18EA41B083F}"/>
          </ac:grpSpMkLst>
        </pc:grpChg>
        <pc:cxnChg chg="add mod">
          <ac:chgData name="Sian Stebbings" userId="e14ea2a2-07d0-4302-97b9-16dc822a37cc" providerId="ADAL" clId="{5910E6EF-6B71-40A2-A823-13EE450B1536}" dt="2018-05-18T13:17:49.630" v="675" actId="12788"/>
          <ac:cxnSpMkLst>
            <pc:docMk/>
            <pc:sldMk cId="1055765032" sldId="373"/>
            <ac:cxnSpMk id="3" creationId="{A5D4EE77-5983-47EA-8BBC-C4A94B215CB6}"/>
          </ac:cxnSpMkLst>
        </pc:cxnChg>
        <pc:cxnChg chg="add mod">
          <ac:chgData name="Sian Stebbings" userId="e14ea2a2-07d0-4302-97b9-16dc822a37cc" providerId="ADAL" clId="{5910E6EF-6B71-40A2-A823-13EE450B1536}" dt="2018-05-18T13:17:55.905" v="678" actId="12788"/>
          <ac:cxnSpMkLst>
            <pc:docMk/>
            <pc:sldMk cId="1055765032" sldId="373"/>
            <ac:cxnSpMk id="20" creationId="{7291C913-1281-490A-9744-1459AAA1F7B2}"/>
          </ac:cxnSpMkLst>
        </pc:cxnChg>
        <pc:cxnChg chg="add mod">
          <ac:chgData name="Sian Stebbings" userId="e14ea2a2-07d0-4302-97b9-16dc822a37cc" providerId="ADAL" clId="{5910E6EF-6B71-40A2-A823-13EE450B1536}" dt="2018-05-18T13:18:05.809" v="682" actId="12788"/>
          <ac:cxnSpMkLst>
            <pc:docMk/>
            <pc:sldMk cId="1055765032" sldId="373"/>
            <ac:cxnSpMk id="21" creationId="{FB1B9415-6EC8-4492-BF0F-4867A3556A2E}"/>
          </ac:cxnSpMkLst>
        </pc:cxnChg>
        <pc:cxnChg chg="add mod">
          <ac:chgData name="Sian Stebbings" userId="e14ea2a2-07d0-4302-97b9-16dc822a37cc" providerId="ADAL" clId="{5910E6EF-6B71-40A2-A823-13EE450B1536}" dt="2018-05-18T13:18:41.304" v="700" actId="1036"/>
          <ac:cxnSpMkLst>
            <pc:docMk/>
            <pc:sldMk cId="1055765032" sldId="373"/>
            <ac:cxnSpMk id="22" creationId="{3C4A4A5E-11D5-461C-9264-01B3FBF0789E}"/>
          </ac:cxnSpMkLst>
        </pc:cxnChg>
        <pc:cxnChg chg="add mod">
          <ac:chgData name="Sian Stebbings" userId="e14ea2a2-07d0-4302-97b9-16dc822a37cc" providerId="ADAL" clId="{5910E6EF-6B71-40A2-A823-13EE450B1536}" dt="2018-05-18T13:18:52.309" v="705" actId="1036"/>
          <ac:cxnSpMkLst>
            <pc:docMk/>
            <pc:sldMk cId="1055765032" sldId="373"/>
            <ac:cxnSpMk id="23" creationId="{954849C0-4421-47F6-B7BD-454DF03CD7AF}"/>
          </ac:cxnSpMkLst>
        </pc:cxnChg>
      </pc:sldChg>
      <pc:sldChg chg="addSp modSp add">
        <pc:chgData name="Sian Stebbings" userId="e14ea2a2-07d0-4302-97b9-16dc822a37cc" providerId="ADAL" clId="{5910E6EF-6B71-40A2-A823-13EE450B1536}" dt="2018-05-18T13:12:22.916" v="450" actId="207"/>
        <pc:sldMkLst>
          <pc:docMk/>
          <pc:sldMk cId="2880835977" sldId="374"/>
        </pc:sldMkLst>
        <pc:spChg chg="mod">
          <ac:chgData name="Sian Stebbings" userId="e14ea2a2-07d0-4302-97b9-16dc822a37cc" providerId="ADAL" clId="{5910E6EF-6B71-40A2-A823-13EE450B1536}" dt="2018-05-18T13:12:22.916" v="450" actId="207"/>
          <ac:spMkLst>
            <pc:docMk/>
            <pc:sldMk cId="2880835977" sldId="374"/>
            <ac:spMk id="15" creationId="{70B786B0-DC8F-43B7-86F3-1D2B4B8B1E37}"/>
          </ac:spMkLst>
        </pc:spChg>
        <pc:spChg chg="add mod">
          <ac:chgData name="Sian Stebbings" userId="e14ea2a2-07d0-4302-97b9-16dc822a37cc" providerId="ADAL" clId="{5910E6EF-6B71-40A2-A823-13EE450B1536}" dt="2018-05-18T13:12:04.782" v="445" actId="1076"/>
          <ac:spMkLst>
            <pc:docMk/>
            <pc:sldMk cId="2880835977" sldId="374"/>
            <ac:spMk id="23" creationId="{5757841A-80E0-4B5B-8C2D-7B454B5836B8}"/>
          </ac:spMkLst>
        </pc:spChg>
        <pc:spChg chg="add mod">
          <ac:chgData name="Sian Stebbings" userId="e14ea2a2-07d0-4302-97b9-16dc822a37cc" providerId="ADAL" clId="{5910E6EF-6B71-40A2-A823-13EE450B1536}" dt="2018-05-18T13:12:02.056" v="444" actId="1076"/>
          <ac:spMkLst>
            <pc:docMk/>
            <pc:sldMk cId="2880835977" sldId="374"/>
            <ac:spMk id="24" creationId="{30B71EA4-1244-491A-91D0-6FC584FFC139}"/>
          </ac:spMkLst>
        </pc:spChg>
        <pc:spChg chg="add mod">
          <ac:chgData name="Sian Stebbings" userId="e14ea2a2-07d0-4302-97b9-16dc822a37cc" providerId="ADAL" clId="{5910E6EF-6B71-40A2-A823-13EE450B1536}" dt="2018-05-18T13:12:14.649" v="446" actId="571"/>
          <ac:spMkLst>
            <pc:docMk/>
            <pc:sldMk cId="2880835977" sldId="374"/>
            <ac:spMk id="25" creationId="{859470F2-0426-4591-B61D-C6CC548FC296}"/>
          </ac:spMkLst>
        </pc:spChg>
        <pc:spChg chg="add mod">
          <ac:chgData name="Sian Stebbings" userId="e14ea2a2-07d0-4302-97b9-16dc822a37cc" providerId="ADAL" clId="{5910E6EF-6B71-40A2-A823-13EE450B1536}" dt="2018-05-18T13:12:19.654" v="449" actId="20577"/>
          <ac:spMkLst>
            <pc:docMk/>
            <pc:sldMk cId="2880835977" sldId="374"/>
            <ac:spMk id="26" creationId="{2249C7E3-DCBC-40D2-8B70-CB25B8AA4850}"/>
          </ac:spMkLst>
        </pc:spChg>
      </pc:sldChg>
      <pc:sldChg chg="delSp modSp add ord">
        <pc:chgData name="Sian Stebbings" userId="e14ea2a2-07d0-4302-97b9-16dc822a37cc" providerId="ADAL" clId="{5910E6EF-6B71-40A2-A823-13EE450B1536}" dt="2018-05-18T13:19:11.522" v="709" actId="20577"/>
        <pc:sldMkLst>
          <pc:docMk/>
          <pc:sldMk cId="3524461457" sldId="375"/>
        </pc:sldMkLst>
        <pc:spChg chg="mod">
          <ac:chgData name="Sian Stebbings" userId="e14ea2a2-07d0-4302-97b9-16dc822a37cc" providerId="ADAL" clId="{5910E6EF-6B71-40A2-A823-13EE450B1536}" dt="2018-05-18T13:19:03.902" v="707" actId="6549"/>
          <ac:spMkLst>
            <pc:docMk/>
            <pc:sldMk cId="3524461457" sldId="375"/>
            <ac:spMk id="19" creationId="{5252A847-DE45-4FA3-A1F8-EEBEB845FF8E}"/>
          </ac:spMkLst>
        </pc:spChg>
        <pc:cxnChg chg="del">
          <ac:chgData name="Sian Stebbings" userId="e14ea2a2-07d0-4302-97b9-16dc822a37cc" providerId="ADAL" clId="{5910E6EF-6B71-40A2-A823-13EE450B1536}" dt="2018-05-18T13:19:09.741" v="708" actId="478"/>
          <ac:cxnSpMkLst>
            <pc:docMk/>
            <pc:sldMk cId="3524461457" sldId="375"/>
            <ac:cxnSpMk id="3" creationId="{A5D4EE77-5983-47EA-8BBC-C4A94B215CB6}"/>
          </ac:cxnSpMkLst>
        </pc:cxnChg>
        <pc:cxnChg chg="del">
          <ac:chgData name="Sian Stebbings" userId="e14ea2a2-07d0-4302-97b9-16dc822a37cc" providerId="ADAL" clId="{5910E6EF-6B71-40A2-A823-13EE450B1536}" dt="2018-05-18T13:19:09.741" v="708" actId="478"/>
          <ac:cxnSpMkLst>
            <pc:docMk/>
            <pc:sldMk cId="3524461457" sldId="375"/>
            <ac:cxnSpMk id="20" creationId="{7291C913-1281-490A-9744-1459AAA1F7B2}"/>
          </ac:cxnSpMkLst>
        </pc:cxnChg>
        <pc:cxnChg chg="del">
          <ac:chgData name="Sian Stebbings" userId="e14ea2a2-07d0-4302-97b9-16dc822a37cc" providerId="ADAL" clId="{5910E6EF-6B71-40A2-A823-13EE450B1536}" dt="2018-05-18T13:19:09.741" v="708" actId="478"/>
          <ac:cxnSpMkLst>
            <pc:docMk/>
            <pc:sldMk cId="3524461457" sldId="375"/>
            <ac:cxnSpMk id="21" creationId="{FB1B9415-6EC8-4492-BF0F-4867A3556A2E}"/>
          </ac:cxnSpMkLst>
        </pc:cxnChg>
        <pc:cxnChg chg="del">
          <ac:chgData name="Sian Stebbings" userId="e14ea2a2-07d0-4302-97b9-16dc822a37cc" providerId="ADAL" clId="{5910E6EF-6B71-40A2-A823-13EE450B1536}" dt="2018-05-18T13:19:09.741" v="708" actId="478"/>
          <ac:cxnSpMkLst>
            <pc:docMk/>
            <pc:sldMk cId="3524461457" sldId="375"/>
            <ac:cxnSpMk id="22" creationId="{3C4A4A5E-11D5-461C-9264-01B3FBF0789E}"/>
          </ac:cxnSpMkLst>
        </pc:cxnChg>
        <pc:cxnChg chg="del">
          <ac:chgData name="Sian Stebbings" userId="e14ea2a2-07d0-4302-97b9-16dc822a37cc" providerId="ADAL" clId="{5910E6EF-6B71-40A2-A823-13EE450B1536}" dt="2018-05-18T13:19:09.741" v="708" actId="478"/>
          <ac:cxnSpMkLst>
            <pc:docMk/>
            <pc:sldMk cId="3524461457" sldId="375"/>
            <ac:cxnSpMk id="23" creationId="{954849C0-4421-47F6-B7BD-454DF03CD7AF}"/>
          </ac:cxnSpMkLst>
        </pc:cxnChg>
      </pc:sldChg>
      <pc:sldChg chg="add del">
        <pc:chgData name="Sian Stebbings" userId="e14ea2a2-07d0-4302-97b9-16dc822a37cc" providerId="ADAL" clId="{5910E6EF-6B71-40A2-A823-13EE450B1536}" dt="2018-05-18T13:16:19.125" v="542" actId="2696"/>
        <pc:sldMkLst>
          <pc:docMk/>
          <pc:sldMk cId="3931631936" sldId="375"/>
        </pc:sldMkLst>
      </pc:sldChg>
    </pc:docChg>
  </pc:docChgLst>
  <pc:docChgLst>
    <pc:chgData name="Liz Axup" userId="f0cf2359-c867-42e7-8ac2-6b3e19dcb7ab" providerId="ADAL" clId="{10BA9276-36D2-4967-8F45-1A8C000DE29F}"/>
    <pc:docChg chg="undo modSld">
      <pc:chgData name="Liz Axup" userId="f0cf2359-c867-42e7-8ac2-6b3e19dcb7ab" providerId="ADAL" clId="{10BA9276-36D2-4967-8F45-1A8C000DE29F}" dt="2018-05-18T19:34:22.047" v="5" actId="20577"/>
      <pc:docMkLst>
        <pc:docMk/>
      </pc:docMkLst>
      <pc:sldChg chg="modSp">
        <pc:chgData name="Liz Axup" userId="f0cf2359-c867-42e7-8ac2-6b3e19dcb7ab" providerId="ADAL" clId="{10BA9276-36D2-4967-8F45-1A8C000DE29F}" dt="2018-05-18T19:34:22.047" v="5" actId="20577"/>
        <pc:sldMkLst>
          <pc:docMk/>
          <pc:sldMk cId="1071900124" sldId="355"/>
        </pc:sldMkLst>
        <pc:spChg chg="mod">
          <ac:chgData name="Liz Axup" userId="f0cf2359-c867-42e7-8ac2-6b3e19dcb7ab" providerId="ADAL" clId="{10BA9276-36D2-4967-8F45-1A8C000DE29F}" dt="2018-05-18T19:34:22.047" v="5" actId="20577"/>
          <ac:spMkLst>
            <pc:docMk/>
            <pc:sldMk cId="1071900124" sldId="355"/>
            <ac:spMk id="19" creationId="{5252A847-DE45-4FA3-A1F8-EEBEB845FF8E}"/>
          </ac:spMkLst>
        </pc:spChg>
      </pc:sldChg>
    </pc:docChg>
  </pc:docChgLst>
  <pc:docChgLst>
    <pc:chgData name="Ashleigh Sobol" userId="8430f2a2-602f-4dde-a79b-412efd9dd8bf" providerId="ADAL" clId="{CCC4054D-1819-46C3-B20F-1F94897B5408}"/>
    <pc:docChg chg="undo custSel addSld delSld modSld sldOrd">
      <pc:chgData name="Ashleigh Sobol" userId="8430f2a2-602f-4dde-a79b-412efd9dd8bf" providerId="ADAL" clId="{CCC4054D-1819-46C3-B20F-1F94897B5408}" dt="2018-05-10T14:09:54.232" v="498" actId="20577"/>
      <pc:docMkLst>
        <pc:docMk/>
      </pc:docMkLst>
      <pc:sldChg chg="modSp">
        <pc:chgData name="Ashleigh Sobol" userId="8430f2a2-602f-4dde-a79b-412efd9dd8bf" providerId="ADAL" clId="{CCC4054D-1819-46C3-B20F-1F94897B5408}" dt="2018-05-10T13:46:21.251" v="40" actId="20577"/>
        <pc:sldMkLst>
          <pc:docMk/>
          <pc:sldMk cId="2637481266" sldId="256"/>
        </pc:sldMkLst>
        <pc:spChg chg="mod">
          <ac:chgData name="Ashleigh Sobol" userId="8430f2a2-602f-4dde-a79b-412efd9dd8bf" providerId="ADAL" clId="{CCC4054D-1819-46C3-B20F-1F94897B5408}" dt="2018-05-10T13:46:21.251" v="40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Ashleigh Sobol" userId="8430f2a2-602f-4dde-a79b-412efd9dd8bf" providerId="ADAL" clId="{CCC4054D-1819-46C3-B20F-1F94897B5408}" dt="2018-05-10T13:47:40.767" v="93" actId="20577"/>
        <pc:sldMkLst>
          <pc:docMk/>
          <pc:sldMk cId="3855900595" sldId="301"/>
        </pc:sldMkLst>
        <pc:spChg chg="mod">
          <ac:chgData name="Ashleigh Sobol" userId="8430f2a2-602f-4dde-a79b-412efd9dd8bf" providerId="ADAL" clId="{CCC4054D-1819-46C3-B20F-1F94897B5408}" dt="2018-05-10T13:47:40.767" v="93" actId="20577"/>
          <ac:spMkLst>
            <pc:docMk/>
            <pc:sldMk cId="3855900595" sldId="301"/>
            <ac:spMk id="19" creationId="{5252A847-DE45-4FA3-A1F8-EEBEB845FF8E}"/>
          </ac:spMkLst>
        </pc:spChg>
      </pc:sldChg>
      <pc:sldChg chg="modSp">
        <pc:chgData name="Ashleigh Sobol" userId="8430f2a2-602f-4dde-a79b-412efd9dd8bf" providerId="ADAL" clId="{CCC4054D-1819-46C3-B20F-1F94897B5408}" dt="2018-05-10T13:53:43.636" v="95" actId="20577"/>
        <pc:sldMkLst>
          <pc:docMk/>
          <pc:sldMk cId="36917022" sldId="360"/>
        </pc:sldMkLst>
        <pc:spChg chg="mod">
          <ac:chgData name="Ashleigh Sobol" userId="8430f2a2-602f-4dde-a79b-412efd9dd8bf" providerId="ADAL" clId="{CCC4054D-1819-46C3-B20F-1F94897B5408}" dt="2018-05-10T13:53:43.636" v="95" actId="20577"/>
          <ac:spMkLst>
            <pc:docMk/>
            <pc:sldMk cId="36917022" sldId="360"/>
            <ac:spMk id="19" creationId="{5252A847-DE45-4FA3-A1F8-EEBEB845FF8E}"/>
          </ac:spMkLst>
        </pc:spChg>
      </pc:sldChg>
      <pc:sldChg chg="addSp delSp modSp">
        <pc:chgData name="Ashleigh Sobol" userId="8430f2a2-602f-4dde-a79b-412efd9dd8bf" providerId="ADAL" clId="{CCC4054D-1819-46C3-B20F-1F94897B5408}" dt="2018-05-10T14:07:48.051" v="339" actId="20577"/>
        <pc:sldMkLst>
          <pc:docMk/>
          <pc:sldMk cId="2790660916" sldId="362"/>
        </pc:sldMkLst>
        <pc:spChg chg="mod">
          <ac:chgData name="Ashleigh Sobol" userId="8430f2a2-602f-4dde-a79b-412efd9dd8bf" providerId="ADAL" clId="{CCC4054D-1819-46C3-B20F-1F94897B5408}" dt="2018-05-10T14:07:48.051" v="339" actId="20577"/>
          <ac:spMkLst>
            <pc:docMk/>
            <pc:sldMk cId="2790660916" sldId="362"/>
            <ac:spMk id="19" creationId="{5252A847-DE45-4FA3-A1F8-EEBEB845FF8E}"/>
          </ac:spMkLst>
        </pc:spChg>
        <pc:graphicFrameChg chg="del">
          <ac:chgData name="Ashleigh Sobol" userId="8430f2a2-602f-4dde-a79b-412efd9dd8bf" providerId="ADAL" clId="{CCC4054D-1819-46C3-B20F-1F94897B5408}" dt="2018-05-10T13:53:58.973" v="96" actId="478"/>
          <ac:graphicFrameMkLst>
            <pc:docMk/>
            <pc:sldMk cId="2790660916" sldId="362"/>
            <ac:graphicFrameMk id="2" creationId="{006305FF-084F-4F6D-BF7C-DBA59A165808}"/>
          </ac:graphicFrameMkLst>
        </pc:graphicFrameChg>
        <pc:cxnChg chg="add mod">
          <ac:chgData name="Ashleigh Sobol" userId="8430f2a2-602f-4dde-a79b-412efd9dd8bf" providerId="ADAL" clId="{CCC4054D-1819-46C3-B20F-1F94897B5408}" dt="2018-05-10T14:00:18.035" v="206" actId="208"/>
          <ac:cxnSpMkLst>
            <pc:docMk/>
            <pc:sldMk cId="2790660916" sldId="362"/>
            <ac:cxnSpMk id="4" creationId="{6FAA038B-D870-4572-8CEC-5235C1DB6DBB}"/>
          </ac:cxnSpMkLst>
        </pc:cxnChg>
        <pc:cxnChg chg="add mod">
          <ac:chgData name="Ashleigh Sobol" userId="8430f2a2-602f-4dde-a79b-412efd9dd8bf" providerId="ADAL" clId="{CCC4054D-1819-46C3-B20F-1F94897B5408}" dt="2018-05-10T14:00:57.487" v="213" actId="208"/>
          <ac:cxnSpMkLst>
            <pc:docMk/>
            <pc:sldMk cId="2790660916" sldId="362"/>
            <ac:cxnSpMk id="10" creationId="{54C0EA34-D3E1-44F1-AE42-EC41541C8FA2}"/>
          </ac:cxnSpMkLst>
        </pc:cxnChg>
        <pc:cxnChg chg="add mod">
          <ac:chgData name="Ashleigh Sobol" userId="8430f2a2-602f-4dde-a79b-412efd9dd8bf" providerId="ADAL" clId="{CCC4054D-1819-46C3-B20F-1F94897B5408}" dt="2018-05-10T14:00:31.369" v="209" actId="208"/>
          <ac:cxnSpMkLst>
            <pc:docMk/>
            <pc:sldMk cId="2790660916" sldId="362"/>
            <ac:cxnSpMk id="11" creationId="{2B622993-553E-4149-90A9-0A3295D1D873}"/>
          </ac:cxnSpMkLst>
        </pc:cxnChg>
        <pc:cxnChg chg="add mod">
          <ac:chgData name="Ashleigh Sobol" userId="8430f2a2-602f-4dde-a79b-412efd9dd8bf" providerId="ADAL" clId="{CCC4054D-1819-46C3-B20F-1F94897B5408}" dt="2018-05-10T13:59:18.642" v="190" actId="692"/>
          <ac:cxnSpMkLst>
            <pc:docMk/>
            <pc:sldMk cId="2790660916" sldId="362"/>
            <ac:cxnSpMk id="12" creationId="{DAAEF072-E5D5-4ABD-BA0B-DF5ECE7EA896}"/>
          </ac:cxnSpMkLst>
        </pc:cxnChg>
        <pc:cxnChg chg="add mod">
          <ac:chgData name="Ashleigh Sobol" userId="8430f2a2-602f-4dde-a79b-412efd9dd8bf" providerId="ADAL" clId="{CCC4054D-1819-46C3-B20F-1F94897B5408}" dt="2018-05-10T13:59:18.642" v="190" actId="692"/>
          <ac:cxnSpMkLst>
            <pc:docMk/>
            <pc:sldMk cId="2790660916" sldId="362"/>
            <ac:cxnSpMk id="13" creationId="{F98DE183-D9E1-43D4-9F59-0BED251EB917}"/>
          </ac:cxnSpMkLst>
        </pc:cxnChg>
        <pc:cxnChg chg="add mod">
          <ac:chgData name="Ashleigh Sobol" userId="8430f2a2-602f-4dde-a79b-412efd9dd8bf" providerId="ADAL" clId="{CCC4054D-1819-46C3-B20F-1F94897B5408}" dt="2018-05-10T14:00:24.394" v="207" actId="208"/>
          <ac:cxnSpMkLst>
            <pc:docMk/>
            <pc:sldMk cId="2790660916" sldId="362"/>
            <ac:cxnSpMk id="14" creationId="{AF7B3D13-592E-496A-A69A-2EF8D863B5B7}"/>
          </ac:cxnSpMkLst>
        </pc:cxnChg>
        <pc:cxnChg chg="add mod">
          <ac:chgData name="Ashleigh Sobol" userId="8430f2a2-602f-4dde-a79b-412efd9dd8bf" providerId="ADAL" clId="{CCC4054D-1819-46C3-B20F-1F94897B5408}" dt="2018-05-10T13:59:45.424" v="195" actId="1076"/>
          <ac:cxnSpMkLst>
            <pc:docMk/>
            <pc:sldMk cId="2790660916" sldId="362"/>
            <ac:cxnSpMk id="20" creationId="{D493ED1A-906C-4F27-9563-23104E0B48F0}"/>
          </ac:cxnSpMkLst>
        </pc:cxnChg>
        <pc:cxnChg chg="add del mod">
          <ac:chgData name="Ashleigh Sobol" userId="8430f2a2-602f-4dde-a79b-412efd9dd8bf" providerId="ADAL" clId="{CCC4054D-1819-46C3-B20F-1F94897B5408}" dt="2018-05-10T13:59:42.174" v="194" actId="478"/>
          <ac:cxnSpMkLst>
            <pc:docMk/>
            <pc:sldMk cId="2790660916" sldId="362"/>
            <ac:cxnSpMk id="21" creationId="{A3E470E3-D2F0-4ECB-A721-8811CBA3FE37}"/>
          </ac:cxnSpMkLst>
        </pc:cxnChg>
        <pc:cxnChg chg="add del mod">
          <ac:chgData name="Ashleigh Sobol" userId="8430f2a2-602f-4dde-a79b-412efd9dd8bf" providerId="ADAL" clId="{CCC4054D-1819-46C3-B20F-1F94897B5408}" dt="2018-05-10T13:59:42.174" v="194" actId="478"/>
          <ac:cxnSpMkLst>
            <pc:docMk/>
            <pc:sldMk cId="2790660916" sldId="362"/>
            <ac:cxnSpMk id="22" creationId="{25A61F59-1ECE-40A2-98F4-B1DBFF2027E8}"/>
          </ac:cxnSpMkLst>
        </pc:cxnChg>
        <pc:cxnChg chg="add del mod">
          <ac:chgData name="Ashleigh Sobol" userId="8430f2a2-602f-4dde-a79b-412efd9dd8bf" providerId="ADAL" clId="{CCC4054D-1819-46C3-B20F-1F94897B5408}" dt="2018-05-10T13:59:42.174" v="194" actId="478"/>
          <ac:cxnSpMkLst>
            <pc:docMk/>
            <pc:sldMk cId="2790660916" sldId="362"/>
            <ac:cxnSpMk id="23" creationId="{C3A6A412-7897-4983-AE8C-24D9021C765A}"/>
          </ac:cxnSpMkLst>
        </pc:cxnChg>
        <pc:cxnChg chg="add mod">
          <ac:chgData name="Ashleigh Sobol" userId="8430f2a2-602f-4dde-a79b-412efd9dd8bf" providerId="ADAL" clId="{CCC4054D-1819-46C3-B20F-1F94897B5408}" dt="2018-05-10T14:00:51.033" v="212" actId="208"/>
          <ac:cxnSpMkLst>
            <pc:docMk/>
            <pc:sldMk cId="2790660916" sldId="362"/>
            <ac:cxnSpMk id="29" creationId="{D64CA764-A506-468C-8B9A-C6E4D0F5592C}"/>
          </ac:cxnSpMkLst>
        </pc:cxnChg>
        <pc:cxnChg chg="add mod">
          <ac:chgData name="Ashleigh Sobol" userId="8430f2a2-602f-4dde-a79b-412efd9dd8bf" providerId="ADAL" clId="{CCC4054D-1819-46C3-B20F-1F94897B5408}" dt="2018-05-10T14:00:28.507" v="208" actId="208"/>
          <ac:cxnSpMkLst>
            <pc:docMk/>
            <pc:sldMk cId="2790660916" sldId="362"/>
            <ac:cxnSpMk id="30" creationId="{1950744C-8370-45DA-B121-98904B4D3DD7}"/>
          </ac:cxnSpMkLst>
        </pc:cxnChg>
        <pc:cxnChg chg="add mod">
          <ac:chgData name="Ashleigh Sobol" userId="8430f2a2-602f-4dde-a79b-412efd9dd8bf" providerId="ADAL" clId="{CCC4054D-1819-46C3-B20F-1F94897B5408}" dt="2018-05-10T14:00:41.362" v="211" actId="208"/>
          <ac:cxnSpMkLst>
            <pc:docMk/>
            <pc:sldMk cId="2790660916" sldId="362"/>
            <ac:cxnSpMk id="31" creationId="{5AFDBF2F-F65A-4FAD-AEA4-14A257410059}"/>
          </ac:cxnSpMkLst>
        </pc:cxnChg>
        <pc:cxnChg chg="add mod">
          <ac:chgData name="Ashleigh Sobol" userId="8430f2a2-602f-4dde-a79b-412efd9dd8bf" providerId="ADAL" clId="{CCC4054D-1819-46C3-B20F-1F94897B5408}" dt="2018-05-10T14:00:35.357" v="210" actId="208"/>
          <ac:cxnSpMkLst>
            <pc:docMk/>
            <pc:sldMk cId="2790660916" sldId="362"/>
            <ac:cxnSpMk id="32" creationId="{ED7383D4-85BA-48E4-8AA5-45FE84D7E375}"/>
          </ac:cxnSpMkLst>
        </pc:cxnChg>
      </pc:sldChg>
      <pc:sldChg chg="modSp add">
        <pc:chgData name="Ashleigh Sobol" userId="8430f2a2-602f-4dde-a79b-412efd9dd8bf" providerId="ADAL" clId="{CCC4054D-1819-46C3-B20F-1F94897B5408}" dt="2018-05-10T14:09:54.232" v="498" actId="20577"/>
        <pc:sldMkLst>
          <pc:docMk/>
          <pc:sldMk cId="1682315646" sldId="363"/>
        </pc:sldMkLst>
        <pc:spChg chg="mod">
          <ac:chgData name="Ashleigh Sobol" userId="8430f2a2-602f-4dde-a79b-412efd9dd8bf" providerId="ADAL" clId="{CCC4054D-1819-46C3-B20F-1F94897B5408}" dt="2018-05-10T14:09:54.232" v="498" actId="20577"/>
          <ac:spMkLst>
            <pc:docMk/>
            <pc:sldMk cId="1682315646" sldId="363"/>
            <ac:spMk id="19" creationId="{5252A847-DE45-4FA3-A1F8-EEBEB845FF8E}"/>
          </ac:spMkLst>
        </pc:spChg>
        <pc:cxnChg chg="mod">
          <ac:chgData name="Ashleigh Sobol" userId="8430f2a2-602f-4dde-a79b-412efd9dd8bf" providerId="ADAL" clId="{CCC4054D-1819-46C3-B20F-1F94897B5408}" dt="2018-05-10T14:01:19.223" v="215" actId="208"/>
          <ac:cxnSpMkLst>
            <pc:docMk/>
            <pc:sldMk cId="1682315646" sldId="363"/>
            <ac:cxnSpMk id="4" creationId="{6FAA038B-D870-4572-8CEC-5235C1DB6DBB}"/>
          </ac:cxnSpMkLst>
        </pc:cxnChg>
        <pc:cxnChg chg="mod">
          <ac:chgData name="Ashleigh Sobol" userId="8430f2a2-602f-4dde-a79b-412efd9dd8bf" providerId="ADAL" clId="{CCC4054D-1819-46C3-B20F-1F94897B5408}" dt="2018-05-10T14:01:19.223" v="215" actId="208"/>
          <ac:cxnSpMkLst>
            <pc:docMk/>
            <pc:sldMk cId="1682315646" sldId="363"/>
            <ac:cxnSpMk id="10" creationId="{54C0EA34-D3E1-44F1-AE42-EC41541C8FA2}"/>
          </ac:cxnSpMkLst>
        </pc:cxnChg>
        <pc:cxnChg chg="mod">
          <ac:chgData name="Ashleigh Sobol" userId="8430f2a2-602f-4dde-a79b-412efd9dd8bf" providerId="ADAL" clId="{CCC4054D-1819-46C3-B20F-1F94897B5408}" dt="2018-05-10T14:01:19.223" v="215" actId="208"/>
          <ac:cxnSpMkLst>
            <pc:docMk/>
            <pc:sldMk cId="1682315646" sldId="363"/>
            <ac:cxnSpMk id="11" creationId="{2B622993-553E-4149-90A9-0A3295D1D873}"/>
          </ac:cxnSpMkLst>
        </pc:cxnChg>
        <pc:cxnChg chg="mod">
          <ac:chgData name="Ashleigh Sobol" userId="8430f2a2-602f-4dde-a79b-412efd9dd8bf" providerId="ADAL" clId="{CCC4054D-1819-46C3-B20F-1F94897B5408}" dt="2018-05-10T14:01:19.223" v="215" actId="208"/>
          <ac:cxnSpMkLst>
            <pc:docMk/>
            <pc:sldMk cId="1682315646" sldId="363"/>
            <ac:cxnSpMk id="12" creationId="{DAAEF072-E5D5-4ABD-BA0B-DF5ECE7EA896}"/>
          </ac:cxnSpMkLst>
        </pc:cxnChg>
        <pc:cxnChg chg="mod">
          <ac:chgData name="Ashleigh Sobol" userId="8430f2a2-602f-4dde-a79b-412efd9dd8bf" providerId="ADAL" clId="{CCC4054D-1819-46C3-B20F-1F94897B5408}" dt="2018-05-10T14:01:19.223" v="215" actId="208"/>
          <ac:cxnSpMkLst>
            <pc:docMk/>
            <pc:sldMk cId="1682315646" sldId="363"/>
            <ac:cxnSpMk id="13" creationId="{F98DE183-D9E1-43D4-9F59-0BED251EB917}"/>
          </ac:cxnSpMkLst>
        </pc:cxnChg>
        <pc:cxnChg chg="mod">
          <ac:chgData name="Ashleigh Sobol" userId="8430f2a2-602f-4dde-a79b-412efd9dd8bf" providerId="ADAL" clId="{CCC4054D-1819-46C3-B20F-1F94897B5408}" dt="2018-05-10T14:01:19.223" v="215" actId="208"/>
          <ac:cxnSpMkLst>
            <pc:docMk/>
            <pc:sldMk cId="1682315646" sldId="363"/>
            <ac:cxnSpMk id="14" creationId="{AF7B3D13-592E-496A-A69A-2EF8D863B5B7}"/>
          </ac:cxnSpMkLst>
        </pc:cxnChg>
        <pc:cxnChg chg="mod ord">
          <ac:chgData name="Ashleigh Sobol" userId="8430f2a2-602f-4dde-a79b-412efd9dd8bf" providerId="ADAL" clId="{CCC4054D-1819-46C3-B20F-1F94897B5408}" dt="2018-05-10T14:01:50.049" v="222" actId="171"/>
          <ac:cxnSpMkLst>
            <pc:docMk/>
            <pc:sldMk cId="1682315646" sldId="363"/>
            <ac:cxnSpMk id="20" creationId="{D493ED1A-906C-4F27-9563-23104E0B48F0}"/>
          </ac:cxnSpMkLst>
        </pc:cxnChg>
        <pc:cxnChg chg="mod ord">
          <ac:chgData name="Ashleigh Sobol" userId="8430f2a2-602f-4dde-a79b-412efd9dd8bf" providerId="ADAL" clId="{CCC4054D-1819-46C3-B20F-1F94897B5408}" dt="2018-05-10T14:01:50.049" v="222" actId="171"/>
          <ac:cxnSpMkLst>
            <pc:docMk/>
            <pc:sldMk cId="1682315646" sldId="363"/>
            <ac:cxnSpMk id="29" creationId="{D64CA764-A506-468C-8B9A-C6E4D0F5592C}"/>
          </ac:cxnSpMkLst>
        </pc:cxnChg>
        <pc:cxnChg chg="mod ord">
          <ac:chgData name="Ashleigh Sobol" userId="8430f2a2-602f-4dde-a79b-412efd9dd8bf" providerId="ADAL" clId="{CCC4054D-1819-46C3-B20F-1F94897B5408}" dt="2018-05-10T14:01:50.049" v="222" actId="171"/>
          <ac:cxnSpMkLst>
            <pc:docMk/>
            <pc:sldMk cId="1682315646" sldId="363"/>
            <ac:cxnSpMk id="30" creationId="{1950744C-8370-45DA-B121-98904B4D3DD7}"/>
          </ac:cxnSpMkLst>
        </pc:cxnChg>
        <pc:cxnChg chg="mod ord">
          <ac:chgData name="Ashleigh Sobol" userId="8430f2a2-602f-4dde-a79b-412efd9dd8bf" providerId="ADAL" clId="{CCC4054D-1819-46C3-B20F-1F94897B5408}" dt="2018-05-10T14:01:50.049" v="222" actId="171"/>
          <ac:cxnSpMkLst>
            <pc:docMk/>
            <pc:sldMk cId="1682315646" sldId="363"/>
            <ac:cxnSpMk id="31" creationId="{5AFDBF2F-F65A-4FAD-AEA4-14A257410059}"/>
          </ac:cxnSpMkLst>
        </pc:cxnChg>
        <pc:cxnChg chg="mod ord">
          <ac:chgData name="Ashleigh Sobol" userId="8430f2a2-602f-4dde-a79b-412efd9dd8bf" providerId="ADAL" clId="{CCC4054D-1819-46C3-B20F-1F94897B5408}" dt="2018-05-10T14:01:50.049" v="222" actId="171"/>
          <ac:cxnSpMkLst>
            <pc:docMk/>
            <pc:sldMk cId="1682315646" sldId="363"/>
            <ac:cxnSpMk id="32" creationId="{ED7383D4-85BA-48E4-8AA5-45FE84D7E375}"/>
          </ac:cxnSpMkLst>
        </pc:cxnChg>
      </pc:sldChg>
      <pc:sldChg chg="modSp add ord">
        <pc:chgData name="Ashleigh Sobol" userId="8430f2a2-602f-4dde-a79b-412efd9dd8bf" providerId="ADAL" clId="{CCC4054D-1819-46C3-B20F-1F94897B5408}" dt="2018-05-10T14:09:40.970" v="459" actId="20577"/>
        <pc:sldMkLst>
          <pc:docMk/>
          <pc:sldMk cId="232507641" sldId="364"/>
        </pc:sldMkLst>
        <pc:spChg chg="mod">
          <ac:chgData name="Ashleigh Sobol" userId="8430f2a2-602f-4dde-a79b-412efd9dd8bf" providerId="ADAL" clId="{CCC4054D-1819-46C3-B20F-1F94897B5408}" dt="2018-05-10T14:09:40.970" v="459" actId="20577"/>
          <ac:spMkLst>
            <pc:docMk/>
            <pc:sldMk cId="232507641" sldId="364"/>
            <ac:spMk id="19" creationId="{5252A847-DE45-4FA3-A1F8-EEBEB845FF8E}"/>
          </ac:spMkLst>
        </pc:spChg>
        <pc:cxnChg chg="mod">
          <ac:chgData name="Ashleigh Sobol" userId="8430f2a2-602f-4dde-a79b-412efd9dd8bf" providerId="ADAL" clId="{CCC4054D-1819-46C3-B20F-1F94897B5408}" dt="2018-05-10T14:02:03.736" v="224" actId="208"/>
          <ac:cxnSpMkLst>
            <pc:docMk/>
            <pc:sldMk cId="232507641" sldId="364"/>
            <ac:cxnSpMk id="4" creationId="{6FAA038B-D870-4572-8CEC-5235C1DB6DBB}"/>
          </ac:cxnSpMkLst>
        </pc:cxnChg>
        <pc:cxnChg chg="mod">
          <ac:chgData name="Ashleigh Sobol" userId="8430f2a2-602f-4dde-a79b-412efd9dd8bf" providerId="ADAL" clId="{CCC4054D-1819-46C3-B20F-1F94897B5408}" dt="2018-05-10T14:02:03.736" v="224" actId="208"/>
          <ac:cxnSpMkLst>
            <pc:docMk/>
            <pc:sldMk cId="232507641" sldId="364"/>
            <ac:cxnSpMk id="10" creationId="{54C0EA34-D3E1-44F1-AE42-EC41541C8FA2}"/>
          </ac:cxnSpMkLst>
        </pc:cxnChg>
        <pc:cxnChg chg="mod">
          <ac:chgData name="Ashleigh Sobol" userId="8430f2a2-602f-4dde-a79b-412efd9dd8bf" providerId="ADAL" clId="{CCC4054D-1819-46C3-B20F-1F94897B5408}" dt="2018-05-10T14:02:03.736" v="224" actId="208"/>
          <ac:cxnSpMkLst>
            <pc:docMk/>
            <pc:sldMk cId="232507641" sldId="364"/>
            <ac:cxnSpMk id="11" creationId="{2B622993-553E-4149-90A9-0A3295D1D873}"/>
          </ac:cxnSpMkLst>
        </pc:cxnChg>
        <pc:cxnChg chg="mod">
          <ac:chgData name="Ashleigh Sobol" userId="8430f2a2-602f-4dde-a79b-412efd9dd8bf" providerId="ADAL" clId="{CCC4054D-1819-46C3-B20F-1F94897B5408}" dt="2018-05-10T14:02:03.736" v="224" actId="208"/>
          <ac:cxnSpMkLst>
            <pc:docMk/>
            <pc:sldMk cId="232507641" sldId="364"/>
            <ac:cxnSpMk id="12" creationId="{DAAEF072-E5D5-4ABD-BA0B-DF5ECE7EA896}"/>
          </ac:cxnSpMkLst>
        </pc:cxnChg>
        <pc:cxnChg chg="mod">
          <ac:chgData name="Ashleigh Sobol" userId="8430f2a2-602f-4dde-a79b-412efd9dd8bf" providerId="ADAL" clId="{CCC4054D-1819-46C3-B20F-1F94897B5408}" dt="2018-05-10T14:02:03.736" v="224" actId="208"/>
          <ac:cxnSpMkLst>
            <pc:docMk/>
            <pc:sldMk cId="232507641" sldId="364"/>
            <ac:cxnSpMk id="13" creationId="{F98DE183-D9E1-43D4-9F59-0BED251EB917}"/>
          </ac:cxnSpMkLst>
        </pc:cxnChg>
        <pc:cxnChg chg="mod">
          <ac:chgData name="Ashleigh Sobol" userId="8430f2a2-602f-4dde-a79b-412efd9dd8bf" providerId="ADAL" clId="{CCC4054D-1819-46C3-B20F-1F94897B5408}" dt="2018-05-10T14:02:03.736" v="224" actId="208"/>
          <ac:cxnSpMkLst>
            <pc:docMk/>
            <pc:sldMk cId="232507641" sldId="364"/>
            <ac:cxnSpMk id="14" creationId="{AF7B3D13-592E-496A-A69A-2EF8D863B5B7}"/>
          </ac:cxnSpMkLst>
        </pc:cxnChg>
        <pc:cxnChg chg="mod ord">
          <ac:chgData name="Ashleigh Sobol" userId="8430f2a2-602f-4dde-a79b-412efd9dd8bf" providerId="ADAL" clId="{CCC4054D-1819-46C3-B20F-1F94897B5408}" dt="2018-05-10T14:02:16.602" v="226" actId="166"/>
          <ac:cxnSpMkLst>
            <pc:docMk/>
            <pc:sldMk cId="232507641" sldId="364"/>
            <ac:cxnSpMk id="20" creationId="{D493ED1A-906C-4F27-9563-23104E0B48F0}"/>
          </ac:cxnSpMkLst>
        </pc:cxnChg>
        <pc:cxnChg chg="mod ord">
          <ac:chgData name="Ashleigh Sobol" userId="8430f2a2-602f-4dde-a79b-412efd9dd8bf" providerId="ADAL" clId="{CCC4054D-1819-46C3-B20F-1F94897B5408}" dt="2018-05-10T14:02:16.602" v="226" actId="166"/>
          <ac:cxnSpMkLst>
            <pc:docMk/>
            <pc:sldMk cId="232507641" sldId="364"/>
            <ac:cxnSpMk id="29" creationId="{D64CA764-A506-468C-8B9A-C6E4D0F5592C}"/>
          </ac:cxnSpMkLst>
        </pc:cxnChg>
        <pc:cxnChg chg="mod ord">
          <ac:chgData name="Ashleigh Sobol" userId="8430f2a2-602f-4dde-a79b-412efd9dd8bf" providerId="ADAL" clId="{CCC4054D-1819-46C3-B20F-1F94897B5408}" dt="2018-05-10T14:02:16.602" v="226" actId="166"/>
          <ac:cxnSpMkLst>
            <pc:docMk/>
            <pc:sldMk cId="232507641" sldId="364"/>
            <ac:cxnSpMk id="30" creationId="{1950744C-8370-45DA-B121-98904B4D3DD7}"/>
          </ac:cxnSpMkLst>
        </pc:cxnChg>
        <pc:cxnChg chg="mod ord">
          <ac:chgData name="Ashleigh Sobol" userId="8430f2a2-602f-4dde-a79b-412efd9dd8bf" providerId="ADAL" clId="{CCC4054D-1819-46C3-B20F-1F94897B5408}" dt="2018-05-10T14:02:16.602" v="226" actId="166"/>
          <ac:cxnSpMkLst>
            <pc:docMk/>
            <pc:sldMk cId="232507641" sldId="364"/>
            <ac:cxnSpMk id="31" creationId="{5AFDBF2F-F65A-4FAD-AEA4-14A257410059}"/>
          </ac:cxnSpMkLst>
        </pc:cxnChg>
        <pc:cxnChg chg="mod ord">
          <ac:chgData name="Ashleigh Sobol" userId="8430f2a2-602f-4dde-a79b-412efd9dd8bf" providerId="ADAL" clId="{CCC4054D-1819-46C3-B20F-1F94897B5408}" dt="2018-05-10T14:02:16.602" v="226" actId="166"/>
          <ac:cxnSpMkLst>
            <pc:docMk/>
            <pc:sldMk cId="232507641" sldId="364"/>
            <ac:cxnSpMk id="32" creationId="{ED7383D4-85BA-48E4-8AA5-45FE84D7E375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2000" u="sng" dirty="0">
                <a:solidFill>
                  <a:srgbClr val="E7E6E6">
                    <a:lumMod val="50000"/>
                  </a:srgbClr>
                </a:solidFill>
                <a:latin typeface="SassoonCRInfantMedium" panose="02000603020000020003" pitchFamily="2" charset="0"/>
              </a:rPr>
              <a:t>Year 3 – Summer Block 3 – Geometry</a:t>
            </a:r>
            <a:r>
              <a:rPr lang="en-GB" sz="2000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/>
            </a:r>
            <a:br>
              <a:rPr lang="en-GB" sz="2000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</a:br>
            <a:endParaRPr lang="en-GB" sz="20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5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Step 5: Horizontal and Vertical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How many horizontal lines do you see?</a:t>
            </a:r>
            <a:br>
              <a:rPr lang="en-GB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</a:br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How many vertical lines do you see?</a:t>
            </a:r>
            <a:br>
              <a:rPr lang="en-GB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</a:br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Can you write a definition for both?</a:t>
            </a:r>
          </a:p>
          <a:p>
            <a:pPr marL="88900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FAA038B-D870-4572-8CEC-5235C1DB6DBB}"/>
              </a:ext>
            </a:extLst>
          </p:cNvPr>
          <p:cNvCxnSpPr/>
          <p:nvPr/>
        </p:nvCxnSpPr>
        <p:spPr>
          <a:xfrm>
            <a:off x="2774373" y="2680855"/>
            <a:ext cx="0" cy="2847109"/>
          </a:xfrm>
          <a:prstGeom prst="line">
            <a:avLst/>
          </a:prstGeom>
          <a:ln w="5715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4C0EA34-D3E1-44F1-AE42-EC41541C8FA2}"/>
              </a:ext>
            </a:extLst>
          </p:cNvPr>
          <p:cNvCxnSpPr>
            <a:cxnSpLocks/>
          </p:cNvCxnSpPr>
          <p:nvPr/>
        </p:nvCxnSpPr>
        <p:spPr>
          <a:xfrm>
            <a:off x="4662055" y="4208318"/>
            <a:ext cx="0" cy="1423554"/>
          </a:xfrm>
          <a:prstGeom prst="line">
            <a:avLst/>
          </a:prstGeom>
          <a:ln w="57150" cap="rnd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B622993-553E-4149-90A9-0A3295D1D873}"/>
              </a:ext>
            </a:extLst>
          </p:cNvPr>
          <p:cNvCxnSpPr>
            <a:cxnSpLocks/>
          </p:cNvCxnSpPr>
          <p:nvPr/>
        </p:nvCxnSpPr>
        <p:spPr>
          <a:xfrm>
            <a:off x="6082146" y="2421082"/>
            <a:ext cx="0" cy="1846118"/>
          </a:xfrm>
          <a:prstGeom prst="line">
            <a:avLst/>
          </a:prstGeom>
          <a:ln w="57150" cap="rnd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AAEF072-E5D5-4ABD-BA0B-DF5ECE7EA896}"/>
              </a:ext>
            </a:extLst>
          </p:cNvPr>
          <p:cNvCxnSpPr/>
          <p:nvPr/>
        </p:nvCxnSpPr>
        <p:spPr>
          <a:xfrm>
            <a:off x="3418609" y="3048000"/>
            <a:ext cx="0" cy="2847109"/>
          </a:xfrm>
          <a:prstGeom prst="line">
            <a:avLst/>
          </a:prstGeom>
          <a:ln w="57150" cap="rnd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98DE183-D9E1-43D4-9F59-0BED251EB917}"/>
              </a:ext>
            </a:extLst>
          </p:cNvPr>
          <p:cNvCxnSpPr/>
          <p:nvPr/>
        </p:nvCxnSpPr>
        <p:spPr>
          <a:xfrm>
            <a:off x="5358245" y="3200400"/>
            <a:ext cx="0" cy="2847109"/>
          </a:xfrm>
          <a:prstGeom prst="line">
            <a:avLst/>
          </a:prstGeom>
          <a:ln w="57150" cap="rnd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F7B3D13-592E-496A-A69A-2EF8D863B5B7}"/>
              </a:ext>
            </a:extLst>
          </p:cNvPr>
          <p:cNvCxnSpPr/>
          <p:nvPr/>
        </p:nvCxnSpPr>
        <p:spPr>
          <a:xfrm>
            <a:off x="3858491" y="2421082"/>
            <a:ext cx="0" cy="2847109"/>
          </a:xfrm>
          <a:prstGeom prst="line">
            <a:avLst/>
          </a:prstGeom>
          <a:ln w="57150" cap="rnd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493ED1A-906C-4F27-9563-23104E0B48F0}"/>
              </a:ext>
            </a:extLst>
          </p:cNvPr>
          <p:cNvCxnSpPr>
            <a:cxnSpLocks/>
          </p:cNvCxnSpPr>
          <p:nvPr/>
        </p:nvCxnSpPr>
        <p:spPr>
          <a:xfrm flipH="1">
            <a:off x="667841" y="3429000"/>
            <a:ext cx="4213063" cy="0"/>
          </a:xfrm>
          <a:prstGeom prst="line">
            <a:avLst/>
          </a:prstGeom>
          <a:ln w="57150" cap="rnd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64CA764-A506-468C-8B9A-C6E4D0F5592C}"/>
              </a:ext>
            </a:extLst>
          </p:cNvPr>
          <p:cNvCxnSpPr>
            <a:cxnSpLocks/>
          </p:cNvCxnSpPr>
          <p:nvPr/>
        </p:nvCxnSpPr>
        <p:spPr>
          <a:xfrm flipH="1">
            <a:off x="2182683" y="4545904"/>
            <a:ext cx="4213063" cy="0"/>
          </a:xfrm>
          <a:prstGeom prst="line">
            <a:avLst/>
          </a:prstGeom>
          <a:ln w="57150" cap="rnd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950744C-8370-45DA-B121-98904B4D3DD7}"/>
              </a:ext>
            </a:extLst>
          </p:cNvPr>
          <p:cNvCxnSpPr>
            <a:cxnSpLocks/>
          </p:cNvCxnSpPr>
          <p:nvPr/>
        </p:nvCxnSpPr>
        <p:spPr>
          <a:xfrm flipH="1">
            <a:off x="4289214" y="5074085"/>
            <a:ext cx="4213063" cy="0"/>
          </a:xfrm>
          <a:prstGeom prst="line">
            <a:avLst/>
          </a:prstGeom>
          <a:ln w="57150" cap="rnd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AFDBF2F-F65A-4FAD-AEA4-14A257410059}"/>
              </a:ext>
            </a:extLst>
          </p:cNvPr>
          <p:cNvCxnSpPr>
            <a:cxnSpLocks/>
          </p:cNvCxnSpPr>
          <p:nvPr/>
        </p:nvCxnSpPr>
        <p:spPr>
          <a:xfrm flipH="1">
            <a:off x="4289214" y="2783909"/>
            <a:ext cx="4213063" cy="0"/>
          </a:xfrm>
          <a:prstGeom prst="line">
            <a:avLst/>
          </a:prstGeom>
          <a:ln w="5715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D7383D4-85BA-48E4-8AA5-45FE84D7E375}"/>
              </a:ext>
            </a:extLst>
          </p:cNvPr>
          <p:cNvCxnSpPr>
            <a:cxnSpLocks/>
          </p:cNvCxnSpPr>
          <p:nvPr/>
        </p:nvCxnSpPr>
        <p:spPr>
          <a:xfrm flipH="1">
            <a:off x="4904699" y="3888288"/>
            <a:ext cx="3163251" cy="0"/>
          </a:xfrm>
          <a:prstGeom prst="line">
            <a:avLst/>
          </a:prstGeom>
          <a:ln w="57150" cap="rnd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066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There are 5 horizontal lines. </a:t>
            </a:r>
          </a:p>
          <a:p>
            <a:pPr marL="88900"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Horizontal lines run left to right or right to left.</a:t>
            </a:r>
          </a:p>
          <a:p>
            <a:pPr marL="88900"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FAA038B-D870-4572-8CEC-5235C1DB6DBB}"/>
              </a:ext>
            </a:extLst>
          </p:cNvPr>
          <p:cNvCxnSpPr/>
          <p:nvPr/>
        </p:nvCxnSpPr>
        <p:spPr>
          <a:xfrm>
            <a:off x="2774373" y="2680855"/>
            <a:ext cx="0" cy="2847109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4C0EA34-D3E1-44F1-AE42-EC41541C8FA2}"/>
              </a:ext>
            </a:extLst>
          </p:cNvPr>
          <p:cNvCxnSpPr>
            <a:cxnSpLocks/>
          </p:cNvCxnSpPr>
          <p:nvPr/>
        </p:nvCxnSpPr>
        <p:spPr>
          <a:xfrm>
            <a:off x="4662055" y="4208318"/>
            <a:ext cx="0" cy="1423554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B622993-553E-4149-90A9-0A3295D1D873}"/>
              </a:ext>
            </a:extLst>
          </p:cNvPr>
          <p:cNvCxnSpPr>
            <a:cxnSpLocks/>
          </p:cNvCxnSpPr>
          <p:nvPr/>
        </p:nvCxnSpPr>
        <p:spPr>
          <a:xfrm>
            <a:off x="6082146" y="2421082"/>
            <a:ext cx="0" cy="1846118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AAEF072-E5D5-4ABD-BA0B-DF5ECE7EA896}"/>
              </a:ext>
            </a:extLst>
          </p:cNvPr>
          <p:cNvCxnSpPr/>
          <p:nvPr/>
        </p:nvCxnSpPr>
        <p:spPr>
          <a:xfrm>
            <a:off x="3418609" y="3048000"/>
            <a:ext cx="0" cy="2847109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98DE183-D9E1-43D4-9F59-0BED251EB917}"/>
              </a:ext>
            </a:extLst>
          </p:cNvPr>
          <p:cNvCxnSpPr/>
          <p:nvPr/>
        </p:nvCxnSpPr>
        <p:spPr>
          <a:xfrm>
            <a:off x="5358245" y="3200400"/>
            <a:ext cx="0" cy="2847109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F7B3D13-592E-496A-A69A-2EF8D863B5B7}"/>
              </a:ext>
            </a:extLst>
          </p:cNvPr>
          <p:cNvCxnSpPr/>
          <p:nvPr/>
        </p:nvCxnSpPr>
        <p:spPr>
          <a:xfrm>
            <a:off x="3858491" y="2421082"/>
            <a:ext cx="0" cy="2847109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493ED1A-906C-4F27-9563-23104E0B48F0}"/>
              </a:ext>
            </a:extLst>
          </p:cNvPr>
          <p:cNvCxnSpPr>
            <a:cxnSpLocks/>
          </p:cNvCxnSpPr>
          <p:nvPr/>
        </p:nvCxnSpPr>
        <p:spPr>
          <a:xfrm flipH="1">
            <a:off x="667841" y="3429000"/>
            <a:ext cx="4213063" cy="0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64CA764-A506-468C-8B9A-C6E4D0F5592C}"/>
              </a:ext>
            </a:extLst>
          </p:cNvPr>
          <p:cNvCxnSpPr>
            <a:cxnSpLocks/>
          </p:cNvCxnSpPr>
          <p:nvPr/>
        </p:nvCxnSpPr>
        <p:spPr>
          <a:xfrm flipH="1">
            <a:off x="2182683" y="4545904"/>
            <a:ext cx="4213063" cy="0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950744C-8370-45DA-B121-98904B4D3DD7}"/>
              </a:ext>
            </a:extLst>
          </p:cNvPr>
          <p:cNvCxnSpPr>
            <a:cxnSpLocks/>
          </p:cNvCxnSpPr>
          <p:nvPr/>
        </p:nvCxnSpPr>
        <p:spPr>
          <a:xfrm flipH="1">
            <a:off x="4289214" y="5074085"/>
            <a:ext cx="4213063" cy="0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AFDBF2F-F65A-4FAD-AEA4-14A257410059}"/>
              </a:ext>
            </a:extLst>
          </p:cNvPr>
          <p:cNvCxnSpPr>
            <a:cxnSpLocks/>
          </p:cNvCxnSpPr>
          <p:nvPr/>
        </p:nvCxnSpPr>
        <p:spPr>
          <a:xfrm flipH="1">
            <a:off x="4289214" y="2783909"/>
            <a:ext cx="4213063" cy="0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D7383D4-85BA-48E4-8AA5-45FE84D7E375}"/>
              </a:ext>
            </a:extLst>
          </p:cNvPr>
          <p:cNvCxnSpPr>
            <a:cxnSpLocks/>
          </p:cNvCxnSpPr>
          <p:nvPr/>
        </p:nvCxnSpPr>
        <p:spPr>
          <a:xfrm flipH="1">
            <a:off x="4904699" y="3888288"/>
            <a:ext cx="3163251" cy="0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There are 6 vertical lines.</a:t>
            </a:r>
          </a:p>
          <a:p>
            <a:pPr marL="88900" algn="ctr"/>
            <a:r>
              <a:rPr lang="en-GB" sz="2800">
                <a:solidFill>
                  <a:srgbClr val="FF0000"/>
                </a:solidFill>
                <a:latin typeface="SassoonCRInfantMedium" panose="02000603020000020003" pitchFamily="2" charset="0"/>
              </a:rPr>
              <a:t>Vertical lines run up and down.</a:t>
            </a:r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88900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493ED1A-906C-4F27-9563-23104E0B48F0}"/>
              </a:ext>
            </a:extLst>
          </p:cNvPr>
          <p:cNvCxnSpPr>
            <a:cxnSpLocks/>
          </p:cNvCxnSpPr>
          <p:nvPr/>
        </p:nvCxnSpPr>
        <p:spPr>
          <a:xfrm flipH="1">
            <a:off x="667841" y="3429000"/>
            <a:ext cx="4213063" cy="0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64CA764-A506-468C-8B9A-C6E4D0F5592C}"/>
              </a:ext>
            </a:extLst>
          </p:cNvPr>
          <p:cNvCxnSpPr>
            <a:cxnSpLocks/>
          </p:cNvCxnSpPr>
          <p:nvPr/>
        </p:nvCxnSpPr>
        <p:spPr>
          <a:xfrm flipH="1">
            <a:off x="2182683" y="4545904"/>
            <a:ext cx="4213063" cy="0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950744C-8370-45DA-B121-98904B4D3DD7}"/>
              </a:ext>
            </a:extLst>
          </p:cNvPr>
          <p:cNvCxnSpPr>
            <a:cxnSpLocks/>
          </p:cNvCxnSpPr>
          <p:nvPr/>
        </p:nvCxnSpPr>
        <p:spPr>
          <a:xfrm flipH="1">
            <a:off x="4289214" y="5074085"/>
            <a:ext cx="4213063" cy="0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AFDBF2F-F65A-4FAD-AEA4-14A257410059}"/>
              </a:ext>
            </a:extLst>
          </p:cNvPr>
          <p:cNvCxnSpPr>
            <a:cxnSpLocks/>
          </p:cNvCxnSpPr>
          <p:nvPr/>
        </p:nvCxnSpPr>
        <p:spPr>
          <a:xfrm flipH="1">
            <a:off x="4289214" y="2783909"/>
            <a:ext cx="4213063" cy="0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D7383D4-85BA-48E4-8AA5-45FE84D7E375}"/>
              </a:ext>
            </a:extLst>
          </p:cNvPr>
          <p:cNvCxnSpPr>
            <a:cxnSpLocks/>
          </p:cNvCxnSpPr>
          <p:nvPr/>
        </p:nvCxnSpPr>
        <p:spPr>
          <a:xfrm flipH="1">
            <a:off x="4904699" y="3888288"/>
            <a:ext cx="3163251" cy="0"/>
          </a:xfrm>
          <a:prstGeom prst="line">
            <a:avLst/>
          </a:prstGeom>
          <a:ln w="57150" cap="rnd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FAA038B-D870-4572-8CEC-5235C1DB6DBB}"/>
              </a:ext>
            </a:extLst>
          </p:cNvPr>
          <p:cNvCxnSpPr/>
          <p:nvPr/>
        </p:nvCxnSpPr>
        <p:spPr>
          <a:xfrm>
            <a:off x="2774373" y="2680855"/>
            <a:ext cx="0" cy="2847109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4C0EA34-D3E1-44F1-AE42-EC41541C8FA2}"/>
              </a:ext>
            </a:extLst>
          </p:cNvPr>
          <p:cNvCxnSpPr>
            <a:cxnSpLocks/>
          </p:cNvCxnSpPr>
          <p:nvPr/>
        </p:nvCxnSpPr>
        <p:spPr>
          <a:xfrm>
            <a:off x="4662055" y="4208318"/>
            <a:ext cx="0" cy="1423554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B622993-553E-4149-90A9-0A3295D1D873}"/>
              </a:ext>
            </a:extLst>
          </p:cNvPr>
          <p:cNvCxnSpPr>
            <a:cxnSpLocks/>
          </p:cNvCxnSpPr>
          <p:nvPr/>
        </p:nvCxnSpPr>
        <p:spPr>
          <a:xfrm>
            <a:off x="6082146" y="2421082"/>
            <a:ext cx="0" cy="1846118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AAEF072-E5D5-4ABD-BA0B-DF5ECE7EA896}"/>
              </a:ext>
            </a:extLst>
          </p:cNvPr>
          <p:cNvCxnSpPr/>
          <p:nvPr/>
        </p:nvCxnSpPr>
        <p:spPr>
          <a:xfrm>
            <a:off x="3418609" y="3048000"/>
            <a:ext cx="0" cy="2847109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98DE183-D9E1-43D4-9F59-0BED251EB917}"/>
              </a:ext>
            </a:extLst>
          </p:cNvPr>
          <p:cNvCxnSpPr/>
          <p:nvPr/>
        </p:nvCxnSpPr>
        <p:spPr>
          <a:xfrm>
            <a:off x="5358245" y="3200400"/>
            <a:ext cx="0" cy="2847109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F7B3D13-592E-496A-A69A-2EF8D863B5B7}"/>
              </a:ext>
            </a:extLst>
          </p:cNvPr>
          <p:cNvCxnSpPr/>
          <p:nvPr/>
        </p:nvCxnSpPr>
        <p:spPr>
          <a:xfrm>
            <a:off x="3858491" y="2421082"/>
            <a:ext cx="0" cy="2847109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231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of the images below has the most horizontal lines?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0B2FCF-BFCB-49EE-AE7B-5836D6B38A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843" y="4041714"/>
            <a:ext cx="2691819" cy="17945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970A194-0AC2-473D-98C4-473AF51959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1" y="2094915"/>
            <a:ext cx="2691819" cy="17945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26BABB4-75E0-4540-86BD-C80805FE31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669" y="1479545"/>
            <a:ext cx="2691819" cy="182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of the images below has the most horizontal lines?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0B2FCF-BFCB-49EE-AE7B-5836D6B38A2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843" y="4031881"/>
            <a:ext cx="2691819" cy="17945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970A194-0AC2-473D-98C4-473AF519599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1" y="2094915"/>
            <a:ext cx="2691819" cy="17945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26BABB4-75E0-4540-86BD-C80805FE31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669" y="1479545"/>
            <a:ext cx="2691819" cy="18214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99CD14-A8CC-4D0D-AABC-70072C304222}"/>
              </a:ext>
            </a:extLst>
          </p:cNvPr>
          <p:cNvSpPr txBox="1"/>
          <p:nvPr/>
        </p:nvSpPr>
        <p:spPr>
          <a:xfrm>
            <a:off x="1834569" y="3932904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bg1">
                    <a:lumMod val="65000"/>
                  </a:schemeClr>
                </a:solidFill>
                <a:latin typeface="SassoonCRInfantMedium" panose="02000603020000020003" pitchFamily="2" charset="0"/>
              </a:rPr>
              <a:t>3</a:t>
            </a:r>
            <a:endParaRPr lang="en-GB" dirty="0">
              <a:solidFill>
                <a:schemeClr val="bg1">
                  <a:lumMod val="6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140E40-7198-451D-93DF-262D84B7FCAA}"/>
              </a:ext>
            </a:extLst>
          </p:cNvPr>
          <p:cNvSpPr txBox="1"/>
          <p:nvPr/>
        </p:nvSpPr>
        <p:spPr>
          <a:xfrm>
            <a:off x="4657261" y="5855960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bg1">
                    <a:lumMod val="65000"/>
                  </a:schemeClr>
                </a:solidFill>
                <a:latin typeface="SassoonCRInfantMedium" panose="02000603020000020003" pitchFamily="2" charset="0"/>
              </a:rPr>
              <a:t>4</a:t>
            </a:r>
            <a:endParaRPr lang="en-GB" dirty="0">
              <a:solidFill>
                <a:schemeClr val="bg1">
                  <a:lumMod val="6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8A4B8A-CC45-4694-A826-4510AD84258F}"/>
              </a:ext>
            </a:extLst>
          </p:cNvPr>
          <p:cNvSpPr txBox="1"/>
          <p:nvPr/>
        </p:nvSpPr>
        <p:spPr>
          <a:xfrm>
            <a:off x="6643087" y="3329473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5</a:t>
            </a:r>
            <a:endParaRPr lang="en-GB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83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of these shapes has a vertical line of symmetry?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5CCC82-25A4-4511-A310-05BF249BD3E8}"/>
              </a:ext>
            </a:extLst>
          </p:cNvPr>
          <p:cNvSpPr txBox="1"/>
          <p:nvPr/>
        </p:nvSpPr>
        <p:spPr>
          <a:xfrm>
            <a:off x="1181448" y="1345766"/>
            <a:ext cx="1161142" cy="31700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0" dirty="0">
                <a:latin typeface="SassoonCRInfantMedium" panose="02000603020000020003" pitchFamily="2" charset="0"/>
              </a:rPr>
              <a:t>F</a:t>
            </a:r>
          </a:p>
        </p:txBody>
      </p:sp>
      <p:sp>
        <p:nvSpPr>
          <p:cNvPr id="9" name="Partial Circle 8">
            <a:extLst>
              <a:ext uri="{FF2B5EF4-FFF2-40B4-BE49-F238E27FC236}">
                <a16:creationId xmlns:a16="http://schemas.microsoft.com/office/drawing/2014/main" id="{5F4B2199-3D27-4C86-B48F-A8D08547203F}"/>
              </a:ext>
            </a:extLst>
          </p:cNvPr>
          <p:cNvSpPr/>
          <p:nvPr/>
        </p:nvSpPr>
        <p:spPr>
          <a:xfrm>
            <a:off x="5771507" y="1687219"/>
            <a:ext cx="2191046" cy="2191046"/>
          </a:xfrm>
          <a:prstGeom prst="p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Callout: Left-Right Arrow 9">
            <a:extLst>
              <a:ext uri="{FF2B5EF4-FFF2-40B4-BE49-F238E27FC236}">
                <a16:creationId xmlns:a16="http://schemas.microsoft.com/office/drawing/2014/main" id="{AB26C9FE-C416-41A3-B0B2-CCF7F7AF1277}"/>
              </a:ext>
            </a:extLst>
          </p:cNvPr>
          <p:cNvSpPr/>
          <p:nvPr/>
        </p:nvSpPr>
        <p:spPr>
          <a:xfrm>
            <a:off x="2879217" y="3913218"/>
            <a:ext cx="2355663" cy="1597224"/>
          </a:xfrm>
          <a:prstGeom prst="leftRightArrow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09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of these shapes has a vertical line of symmetry?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5CCC82-25A4-4511-A310-05BF249BD3E8}"/>
              </a:ext>
            </a:extLst>
          </p:cNvPr>
          <p:cNvSpPr txBox="1"/>
          <p:nvPr/>
        </p:nvSpPr>
        <p:spPr>
          <a:xfrm>
            <a:off x="1181448" y="1345766"/>
            <a:ext cx="1161142" cy="31700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0" dirty="0">
                <a:solidFill>
                  <a:schemeClr val="bg1">
                    <a:lumMod val="75000"/>
                  </a:schemeClr>
                </a:solidFill>
                <a:latin typeface="SassoonCRInfantMedium" panose="02000603020000020003" pitchFamily="2" charset="0"/>
              </a:rPr>
              <a:t>F</a:t>
            </a:r>
          </a:p>
        </p:txBody>
      </p:sp>
      <p:sp>
        <p:nvSpPr>
          <p:cNvPr id="9" name="Partial Circle 8">
            <a:extLst>
              <a:ext uri="{FF2B5EF4-FFF2-40B4-BE49-F238E27FC236}">
                <a16:creationId xmlns:a16="http://schemas.microsoft.com/office/drawing/2014/main" id="{5F4B2199-3D27-4C86-B48F-A8D08547203F}"/>
              </a:ext>
            </a:extLst>
          </p:cNvPr>
          <p:cNvSpPr/>
          <p:nvPr/>
        </p:nvSpPr>
        <p:spPr>
          <a:xfrm>
            <a:off x="5771507" y="1676547"/>
            <a:ext cx="2191046" cy="2191046"/>
          </a:xfrm>
          <a:prstGeom prst="pi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Callout: Left-Right Arrow 9">
            <a:extLst>
              <a:ext uri="{FF2B5EF4-FFF2-40B4-BE49-F238E27FC236}">
                <a16:creationId xmlns:a16="http://schemas.microsoft.com/office/drawing/2014/main" id="{AB26C9FE-C416-41A3-B0B2-CCF7F7AF1277}"/>
              </a:ext>
            </a:extLst>
          </p:cNvPr>
          <p:cNvSpPr/>
          <p:nvPr/>
        </p:nvSpPr>
        <p:spPr>
          <a:xfrm>
            <a:off x="2879217" y="3913218"/>
            <a:ext cx="2355663" cy="1597224"/>
          </a:xfrm>
          <a:prstGeom prst="leftRightArrowCallout">
            <a:avLst/>
          </a:prstGeom>
          <a:solidFill>
            <a:srgbClr val="FFA3A3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CF6846F-560D-4061-AFB2-20EB64E1C7FD}"/>
              </a:ext>
            </a:extLst>
          </p:cNvPr>
          <p:cNvCxnSpPr>
            <a:cxnSpLocks/>
          </p:cNvCxnSpPr>
          <p:nvPr/>
        </p:nvCxnSpPr>
        <p:spPr>
          <a:xfrm>
            <a:off x="4057048" y="3628104"/>
            <a:ext cx="0" cy="216745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16628E5-85B1-47B1-B9CA-7C217E654D0F}"/>
              </a:ext>
            </a:extLst>
          </p:cNvPr>
          <p:cNvCxnSpPr>
            <a:cxnSpLocks/>
          </p:cNvCxnSpPr>
          <p:nvPr/>
        </p:nvCxnSpPr>
        <p:spPr>
          <a:xfrm>
            <a:off x="6867030" y="1345766"/>
            <a:ext cx="0" cy="28526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3F3B1B3-0CAE-4051-901C-A2BBF760D66F}"/>
              </a:ext>
            </a:extLst>
          </p:cNvPr>
          <p:cNvCxnSpPr>
            <a:cxnSpLocks/>
          </p:cNvCxnSpPr>
          <p:nvPr/>
        </p:nvCxnSpPr>
        <p:spPr>
          <a:xfrm>
            <a:off x="1762019" y="1504511"/>
            <a:ext cx="0" cy="28526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382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60A638D-AC41-4EBE-85DD-838AF32457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Justine is waiting for the hour hand of the clock to make a horizontal line. This is the time now: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how long she will have to wait for a horizontal hour hand.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97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60A638D-AC41-4EBE-85DD-838AF32457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Justine is waiting for the hour hand of the clock to make a horizontal line. This is the time now: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how long she will have to wait for a horizontal hour hand.</a:t>
            </a: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next time the hour hand will be horizontal is at… so she will have to wait…</a:t>
            </a:r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15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60A638D-AC41-4EBE-85DD-838AF32457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Justine is waiting for the hour hand of the clock to make a horizontal line. This is the time now: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how long she will have to wait for a horizontal hour hand.</a:t>
            </a:r>
          </a:p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The next time the hour hand will be horizontal is at 9:00 so she will have to wait 1 hour and 50 minutes after the time shown.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74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06A2B0-3BC6-4DD0-8D8A-51C96152AC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  <a:sym typeface="Wingdings" panose="05000000000000000000" pitchFamily="2" charset="2"/>
              </a:rPr>
              <a:t>Anna and her friends are writing their names in capital letters. Which friend has more vertical lines in the letters of their name than Anna?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C8332A-D534-4158-88E4-8EFE99BDA93D}"/>
              </a:ext>
            </a:extLst>
          </p:cNvPr>
          <p:cNvSpPr txBox="1"/>
          <p:nvPr/>
        </p:nvSpPr>
        <p:spPr>
          <a:xfrm>
            <a:off x="572614" y="3340508"/>
            <a:ext cx="219931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>
                <a:latin typeface="SassoonCRInfantMedium" panose="02000603020000020003" pitchFamily="2" charset="0"/>
              </a:rPr>
              <a:t>ANNA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C843E1B-896C-40E6-ADFD-F4951891D613}"/>
              </a:ext>
            </a:extLst>
          </p:cNvPr>
          <p:cNvSpPr txBox="1"/>
          <p:nvPr/>
        </p:nvSpPr>
        <p:spPr>
          <a:xfrm>
            <a:off x="2548743" y="5451069"/>
            <a:ext cx="219931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>
                <a:latin typeface="SassoonCRInfantMedium" panose="02000603020000020003" pitchFamily="2" charset="0"/>
              </a:rPr>
              <a:t>TANYA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0B786B0-DC8F-43B7-86F3-1D2B4B8B1E37}"/>
              </a:ext>
            </a:extLst>
          </p:cNvPr>
          <p:cNvSpPr txBox="1"/>
          <p:nvPr/>
        </p:nvSpPr>
        <p:spPr>
          <a:xfrm>
            <a:off x="6248148" y="5446853"/>
            <a:ext cx="219931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>
                <a:latin typeface="SassoonCRInfantMedium" panose="02000603020000020003" pitchFamily="2" charset="0"/>
              </a:rPr>
              <a:t>KYLIE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084F21-3F09-4AC5-AB99-16A8ABEDF7E5}"/>
              </a:ext>
            </a:extLst>
          </p:cNvPr>
          <p:cNvSpPr txBox="1"/>
          <p:nvPr/>
        </p:nvSpPr>
        <p:spPr>
          <a:xfrm>
            <a:off x="4420395" y="3340508"/>
            <a:ext cx="219931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>
                <a:latin typeface="SassoonCRInfantMedium" panose="02000603020000020003" pitchFamily="2" charset="0"/>
              </a:rPr>
              <a:t>BILL</a:t>
            </a:r>
          </a:p>
        </p:txBody>
      </p:sp>
    </p:spTree>
    <p:extLst>
      <p:ext uri="{BB962C8B-B14F-4D97-AF65-F5344CB8AC3E}">
        <p14:creationId xmlns:p14="http://schemas.microsoft.com/office/powerpoint/2010/main" val="275829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06A2B0-3BC6-4DD0-8D8A-51C96152AC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  <a:sym typeface="Wingdings" panose="05000000000000000000" pitchFamily="2" charset="2"/>
              </a:rPr>
              <a:t>Anna and her friends are writing their names in capital letters. Which friend has more vertical lines in the letters of their name than Anna?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C8332A-D534-4158-88E4-8EFE99BDA93D}"/>
              </a:ext>
            </a:extLst>
          </p:cNvPr>
          <p:cNvSpPr txBox="1"/>
          <p:nvPr/>
        </p:nvSpPr>
        <p:spPr>
          <a:xfrm>
            <a:off x="572614" y="3340508"/>
            <a:ext cx="219931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>
                <a:latin typeface="SassoonCRInfantMedium" panose="02000603020000020003" pitchFamily="2" charset="0"/>
              </a:rPr>
              <a:t>ANNA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C843E1B-896C-40E6-ADFD-F4951891D613}"/>
              </a:ext>
            </a:extLst>
          </p:cNvPr>
          <p:cNvSpPr txBox="1"/>
          <p:nvPr/>
        </p:nvSpPr>
        <p:spPr>
          <a:xfrm>
            <a:off x="2548743" y="5451069"/>
            <a:ext cx="219931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>
                <a:latin typeface="SassoonCRInfantMedium" panose="02000603020000020003" pitchFamily="2" charset="0"/>
              </a:rPr>
              <a:t>TANYA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084F21-3F09-4AC5-AB99-16A8ABEDF7E5}"/>
              </a:ext>
            </a:extLst>
          </p:cNvPr>
          <p:cNvSpPr txBox="1"/>
          <p:nvPr/>
        </p:nvSpPr>
        <p:spPr>
          <a:xfrm>
            <a:off x="4420395" y="3340508"/>
            <a:ext cx="219931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>
                <a:latin typeface="SassoonCRInfantMedium" panose="02000603020000020003" pitchFamily="2" charset="0"/>
              </a:rPr>
              <a:t>BILL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ED1CD98-4FEE-4683-9166-A0F77CD3B1A5}"/>
              </a:ext>
            </a:extLst>
          </p:cNvPr>
          <p:cNvSpPr txBox="1"/>
          <p:nvPr/>
        </p:nvSpPr>
        <p:spPr>
          <a:xfrm>
            <a:off x="6248148" y="5446853"/>
            <a:ext cx="219931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KYLIE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E890805-7CF1-41BB-9305-91B34C808944}"/>
              </a:ext>
            </a:extLst>
          </p:cNvPr>
          <p:cNvSpPr txBox="1"/>
          <p:nvPr/>
        </p:nvSpPr>
        <p:spPr>
          <a:xfrm>
            <a:off x="2548743" y="3472013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4</a:t>
            </a:r>
            <a:endParaRPr lang="en-GB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305FEE-0655-448D-A658-5489A42E2E54}"/>
              </a:ext>
            </a:extLst>
          </p:cNvPr>
          <p:cNvSpPr txBox="1"/>
          <p:nvPr/>
        </p:nvSpPr>
        <p:spPr>
          <a:xfrm>
            <a:off x="4605694" y="5611701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4</a:t>
            </a:r>
            <a:endParaRPr lang="en-GB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D19213-669C-4F9E-8269-1D24A06E9097}"/>
              </a:ext>
            </a:extLst>
          </p:cNvPr>
          <p:cNvSpPr txBox="1"/>
          <p:nvPr/>
        </p:nvSpPr>
        <p:spPr>
          <a:xfrm>
            <a:off x="6154485" y="3479794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4</a:t>
            </a:r>
            <a:endParaRPr lang="en-GB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B0A7201-1A8C-4A10-9004-2CB22A56B2E9}"/>
              </a:ext>
            </a:extLst>
          </p:cNvPr>
          <p:cNvSpPr txBox="1"/>
          <p:nvPr/>
        </p:nvSpPr>
        <p:spPr>
          <a:xfrm>
            <a:off x="8199600" y="5599793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5</a:t>
            </a:r>
            <a:endParaRPr lang="en-GB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77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of these shapes is the odd one out when it comes to lines of symmetry? Explain your answer.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3" name="Heart 12">
            <a:extLst>
              <a:ext uri="{FF2B5EF4-FFF2-40B4-BE49-F238E27FC236}">
                <a16:creationId xmlns:a16="http://schemas.microsoft.com/office/drawing/2014/main" id="{D41CDBB9-12D2-41DF-BE67-450085A0766E}"/>
              </a:ext>
            </a:extLst>
          </p:cNvPr>
          <p:cNvSpPr/>
          <p:nvPr/>
        </p:nvSpPr>
        <p:spPr>
          <a:xfrm>
            <a:off x="822467" y="2148351"/>
            <a:ext cx="2044864" cy="1771205"/>
          </a:xfrm>
          <a:prstGeom prst="hear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C000"/>
              </a:solidFill>
            </a:endParaRPr>
          </a:p>
        </p:txBody>
      </p:sp>
      <p:sp>
        <p:nvSpPr>
          <p:cNvPr id="15" name="Flowchart: Manual Operation 14">
            <a:extLst>
              <a:ext uri="{FF2B5EF4-FFF2-40B4-BE49-F238E27FC236}">
                <a16:creationId xmlns:a16="http://schemas.microsoft.com/office/drawing/2014/main" id="{4C412792-D6CE-4CF4-9AE5-261F967E2518}"/>
              </a:ext>
            </a:extLst>
          </p:cNvPr>
          <p:cNvSpPr/>
          <p:nvPr/>
        </p:nvSpPr>
        <p:spPr>
          <a:xfrm flipH="1" flipV="1">
            <a:off x="5846232" y="3378969"/>
            <a:ext cx="2619341" cy="1792715"/>
          </a:xfrm>
          <a:prstGeom prst="flowChartManualOperation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AD8290-C5C1-4D95-A4E9-E45DFA2BCB80}"/>
              </a:ext>
            </a:extLst>
          </p:cNvPr>
          <p:cNvSpPr txBox="1"/>
          <p:nvPr/>
        </p:nvSpPr>
        <p:spPr>
          <a:xfrm>
            <a:off x="4420259" y="1863215"/>
            <a:ext cx="1476000" cy="24006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5000" dirty="0">
                <a:solidFill>
                  <a:srgbClr val="7030A0"/>
                </a:solidFill>
                <a:latin typeface="SassoonCRInfantMedium" panose="02000603020000020003" pitchFamily="2" charset="0"/>
              </a:rPr>
              <a:t>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03949B1-265F-4997-BBFA-D3DD05044D4B}"/>
              </a:ext>
            </a:extLst>
          </p:cNvPr>
          <p:cNvSpPr txBox="1"/>
          <p:nvPr/>
        </p:nvSpPr>
        <p:spPr>
          <a:xfrm>
            <a:off x="2827137" y="2984485"/>
            <a:ext cx="1476000" cy="24006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5000" dirty="0">
                <a:solidFill>
                  <a:srgbClr val="00B050"/>
                </a:solidFill>
                <a:latin typeface="SassoonCRInfantMedium" panose="02000603020000020003" pitchFamily="2" charset="0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89607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of these shapes is the odd one out when it comes to lines of symmetry? Explain your answer.</a:t>
            </a: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The addition sign is the odd one out. It is the only shape with both a horizontal and a vertical line of symmetry.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3" name="Heart 12">
            <a:extLst>
              <a:ext uri="{FF2B5EF4-FFF2-40B4-BE49-F238E27FC236}">
                <a16:creationId xmlns:a16="http://schemas.microsoft.com/office/drawing/2014/main" id="{D41CDBB9-12D2-41DF-BE67-450085A0766E}"/>
              </a:ext>
            </a:extLst>
          </p:cNvPr>
          <p:cNvSpPr/>
          <p:nvPr/>
        </p:nvSpPr>
        <p:spPr>
          <a:xfrm>
            <a:off x="822467" y="2148351"/>
            <a:ext cx="2044864" cy="1771205"/>
          </a:xfrm>
          <a:prstGeom prst="hear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C000"/>
              </a:solidFill>
            </a:endParaRPr>
          </a:p>
        </p:txBody>
      </p:sp>
      <p:sp>
        <p:nvSpPr>
          <p:cNvPr id="15" name="Flowchart: Manual Operation 14">
            <a:extLst>
              <a:ext uri="{FF2B5EF4-FFF2-40B4-BE49-F238E27FC236}">
                <a16:creationId xmlns:a16="http://schemas.microsoft.com/office/drawing/2014/main" id="{4C412792-D6CE-4CF4-9AE5-261F967E2518}"/>
              </a:ext>
            </a:extLst>
          </p:cNvPr>
          <p:cNvSpPr/>
          <p:nvPr/>
        </p:nvSpPr>
        <p:spPr>
          <a:xfrm flipH="1" flipV="1">
            <a:off x="5846232" y="3378969"/>
            <a:ext cx="2619341" cy="1792715"/>
          </a:xfrm>
          <a:prstGeom prst="flowChartManualOperation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AD8290-C5C1-4D95-A4E9-E45DFA2BCB80}"/>
              </a:ext>
            </a:extLst>
          </p:cNvPr>
          <p:cNvSpPr txBox="1"/>
          <p:nvPr/>
        </p:nvSpPr>
        <p:spPr>
          <a:xfrm>
            <a:off x="4420259" y="1863215"/>
            <a:ext cx="1476000" cy="24006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5000" dirty="0">
                <a:solidFill>
                  <a:srgbClr val="7030A0"/>
                </a:solidFill>
                <a:latin typeface="SassoonCRInfantMedium" panose="02000603020000020003" pitchFamily="2" charset="0"/>
              </a:rPr>
              <a:t>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03949B1-265F-4997-BBFA-D3DD05044D4B}"/>
              </a:ext>
            </a:extLst>
          </p:cNvPr>
          <p:cNvSpPr txBox="1"/>
          <p:nvPr/>
        </p:nvSpPr>
        <p:spPr>
          <a:xfrm>
            <a:off x="2827137" y="2984485"/>
            <a:ext cx="1476000" cy="24006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5000" dirty="0">
                <a:solidFill>
                  <a:srgbClr val="00B050"/>
                </a:solidFill>
                <a:latin typeface="SassoonCRInfantMedium" panose="02000603020000020003" pitchFamily="2" charset="0"/>
              </a:rPr>
              <a:t>+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E6885D-E850-476E-A34A-80F6B84B75B5}"/>
              </a:ext>
            </a:extLst>
          </p:cNvPr>
          <p:cNvCxnSpPr/>
          <p:nvPr/>
        </p:nvCxnSpPr>
        <p:spPr>
          <a:xfrm>
            <a:off x="1844899" y="2000864"/>
            <a:ext cx="0" cy="225650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AFDD640-6FEF-43CA-9FEC-93024A15096C}"/>
              </a:ext>
            </a:extLst>
          </p:cNvPr>
          <p:cNvCxnSpPr/>
          <p:nvPr/>
        </p:nvCxnSpPr>
        <p:spPr>
          <a:xfrm>
            <a:off x="5158259" y="1863215"/>
            <a:ext cx="0" cy="225650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132E81E-2575-4E29-BD45-8EAC272E05A5}"/>
              </a:ext>
            </a:extLst>
          </p:cNvPr>
          <p:cNvCxnSpPr/>
          <p:nvPr/>
        </p:nvCxnSpPr>
        <p:spPr>
          <a:xfrm>
            <a:off x="7155902" y="3135621"/>
            <a:ext cx="0" cy="225650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94CA379-92D1-4995-B0E4-5849A77BAC45}"/>
              </a:ext>
            </a:extLst>
          </p:cNvPr>
          <p:cNvCxnSpPr>
            <a:cxnSpLocks/>
          </p:cNvCxnSpPr>
          <p:nvPr/>
        </p:nvCxnSpPr>
        <p:spPr>
          <a:xfrm>
            <a:off x="3565137" y="3589961"/>
            <a:ext cx="0" cy="1425677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85CC5D3-AADA-415D-B2E6-03528A40E3B7}"/>
              </a:ext>
            </a:extLst>
          </p:cNvPr>
          <p:cNvCxnSpPr>
            <a:cxnSpLocks/>
          </p:cNvCxnSpPr>
          <p:nvPr/>
        </p:nvCxnSpPr>
        <p:spPr>
          <a:xfrm rot="16200000">
            <a:off x="3539976" y="3555545"/>
            <a:ext cx="0" cy="1425677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569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55864DED27F640986E99F866185A46" ma:contentTypeVersion="7" ma:contentTypeDescription="Create a new document." ma:contentTypeScope="" ma:versionID="d9d7448c110d67a3a16374219f76a8f6">
  <xsd:schema xmlns:xsd="http://www.w3.org/2001/XMLSchema" xmlns:xs="http://www.w3.org/2001/XMLSchema" xmlns:p="http://schemas.microsoft.com/office/2006/metadata/properties" xmlns:ns2="8d0a7b31-e3e5-4015-843b-2a847f969807" xmlns:ns3="a0cc3016-88cb-4ebd-9495-37d4655a8a70" targetNamespace="http://schemas.microsoft.com/office/2006/metadata/properties" ma:root="true" ma:fieldsID="a3333ebf5541844d6ed7f27f6c2e59ca" ns2:_="" ns3:_="">
    <xsd:import namespace="8d0a7b31-e3e5-4015-843b-2a847f969807"/>
    <xsd:import namespace="a0cc3016-88cb-4ebd-9495-37d4655a8a7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0a7b31-e3e5-4015-843b-2a847f9698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c3016-88cb-4ebd-9495-37d4655a8a7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84B8AC-3070-47D6-B0FA-9EBEF68AD7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d0a7b31-e3e5-4015-843b-2a847f969807"/>
    <ds:schemaRef ds:uri="a0cc3016-88cb-4ebd-9495-37d4655a8a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a0cc3016-88cb-4ebd-9495-37d4655a8a70"/>
    <ds:schemaRef ds:uri="http://purl.org/dc/terms/"/>
    <ds:schemaRef ds:uri="http://schemas.openxmlformats.org/package/2006/metadata/core-properties"/>
    <ds:schemaRef ds:uri="8d0a7b31-e3e5-4015-843b-2a847f969807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1067</TotalTime>
  <Words>518</Words>
  <Application>Microsoft Office PowerPoint</Application>
  <PresentationFormat>On-screen Show (4:3)</PresentationFormat>
  <Paragraphs>129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SassoonCRInfantMedium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Andrew Beraet</cp:lastModifiedBy>
  <cp:revision>50</cp:revision>
  <dcterms:created xsi:type="dcterms:W3CDTF">2018-03-17T10:08:43Z</dcterms:created>
  <dcterms:modified xsi:type="dcterms:W3CDTF">2020-05-18T20:19:27Z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0x0101006655864DED27F640986E99F866185A46</vt:lpwstr>
  </property>
  <property fmtid="{D5CDD505-2E9C-101B-9397-08002B2CF9AE}" pid="3" name="TaxKeyword">
    <vt:lpwstr/>
  </property>
</Properties>
</file>