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66" r:id="rId6"/>
    <p:sldId id="365" r:id="rId7"/>
    <p:sldId id="367" r:id="rId8"/>
    <p:sldId id="360" r:id="rId9"/>
    <p:sldId id="371" r:id="rId10"/>
    <p:sldId id="368" r:id="rId11"/>
    <p:sldId id="381" r:id="rId12"/>
    <p:sldId id="369" r:id="rId13"/>
    <p:sldId id="373" r:id="rId14"/>
    <p:sldId id="370" r:id="rId15"/>
    <p:sldId id="374" r:id="rId16"/>
    <p:sldId id="314" r:id="rId17"/>
    <p:sldId id="376" r:id="rId18"/>
    <p:sldId id="377" r:id="rId19"/>
    <p:sldId id="355" r:id="rId20"/>
    <p:sldId id="378" r:id="rId21"/>
    <p:sldId id="375" r:id="rId22"/>
    <p:sldId id="383" r:id="rId23"/>
    <p:sldId id="384"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D9B8C09-FFDA-4A69-BF76-E1FD2D43980D}" v="153" dt="2018-11-29T12:37:20.689"/>
    <p1510:client id="{47731725-9373-4F60-8B13-90FB24A403CA}" v="33" dt="2018-11-30T10:36:01.03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137" autoAdjust="0"/>
    <p:restoredTop sz="94660"/>
  </p:normalViewPr>
  <p:slideViewPr>
    <p:cSldViewPr snapToGrid="0">
      <p:cViewPr varScale="1">
        <p:scale>
          <a:sx n="88" d="100"/>
          <a:sy n="88" d="100"/>
        </p:scale>
        <p:origin x="151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uise Pezzaioli" userId="360b41a0-b242-48d2-b707-f5fa57585d53" providerId="ADAL" clId="{26F992EB-FC93-4751-B7DF-A8F21B482A43}"/>
    <pc:docChg chg="undo custSel addSld modSld sldOrd">
      <pc:chgData name="Louise Pezzaioli" userId="360b41a0-b242-48d2-b707-f5fa57585d53" providerId="ADAL" clId="{26F992EB-FC93-4751-B7DF-A8F21B482A43}" dt="2018-11-29T12:37:20.689" v="1232"/>
      <pc:docMkLst>
        <pc:docMk/>
      </pc:docMkLst>
      <pc:sldChg chg="modSp">
        <pc:chgData name="Louise Pezzaioli" userId="360b41a0-b242-48d2-b707-f5fa57585d53" providerId="ADAL" clId="{26F992EB-FC93-4751-B7DF-A8F21B482A43}" dt="2018-11-29T12:04:02.307" v="72" actId="20577"/>
        <pc:sldMkLst>
          <pc:docMk/>
          <pc:sldMk cId="2637481266" sldId="256"/>
        </pc:sldMkLst>
        <pc:spChg chg="mod">
          <ac:chgData name="Louise Pezzaioli" userId="360b41a0-b242-48d2-b707-f5fa57585d53" providerId="ADAL" clId="{26F992EB-FC93-4751-B7DF-A8F21B482A43}" dt="2018-11-29T12:04:02.307" v="72" actId="20577"/>
          <ac:spMkLst>
            <pc:docMk/>
            <pc:sldMk cId="2637481266" sldId="256"/>
            <ac:spMk id="19" creationId="{5252A847-DE45-4FA3-A1F8-EEBEB845FF8E}"/>
          </ac:spMkLst>
        </pc:spChg>
      </pc:sldChg>
      <pc:sldChg chg="addSp modSp ord">
        <pc:chgData name="Louise Pezzaioli" userId="360b41a0-b242-48d2-b707-f5fa57585d53" providerId="ADAL" clId="{26F992EB-FC93-4751-B7DF-A8F21B482A43}" dt="2018-11-29T12:23:15.431" v="540" actId="403"/>
        <pc:sldMkLst>
          <pc:docMk/>
          <pc:sldMk cId="636014570" sldId="314"/>
        </pc:sldMkLst>
        <pc:spChg chg="mod">
          <ac:chgData name="Louise Pezzaioli" userId="360b41a0-b242-48d2-b707-f5fa57585d53" providerId="ADAL" clId="{26F992EB-FC93-4751-B7DF-A8F21B482A43}" dt="2018-11-29T12:22:37.444" v="531"/>
          <ac:spMkLst>
            <pc:docMk/>
            <pc:sldMk cId="636014570" sldId="314"/>
            <ac:spMk id="19" creationId="{5252A847-DE45-4FA3-A1F8-EEBEB845FF8E}"/>
          </ac:spMkLst>
        </pc:spChg>
        <pc:graphicFrameChg chg="add mod modGraphic">
          <ac:chgData name="Louise Pezzaioli" userId="360b41a0-b242-48d2-b707-f5fa57585d53" providerId="ADAL" clId="{26F992EB-FC93-4751-B7DF-A8F21B482A43}" dt="2018-11-29T12:23:15.431" v="540" actId="403"/>
          <ac:graphicFrameMkLst>
            <pc:docMk/>
            <pc:sldMk cId="636014570" sldId="314"/>
            <ac:graphicFrameMk id="6" creationId="{3BBE1ACC-3CF6-4104-91F5-7600AA313C63}"/>
          </ac:graphicFrameMkLst>
        </pc:graphicFrameChg>
      </pc:sldChg>
      <pc:sldChg chg="addSp modSp">
        <pc:chgData name="Louise Pezzaioli" userId="360b41a0-b242-48d2-b707-f5fa57585d53" providerId="ADAL" clId="{26F992EB-FC93-4751-B7DF-A8F21B482A43}" dt="2018-11-29T12:35:22.844" v="1173" actId="1036"/>
        <pc:sldMkLst>
          <pc:docMk/>
          <pc:sldMk cId="1071900124" sldId="355"/>
        </pc:sldMkLst>
        <pc:spChg chg="add mod">
          <ac:chgData name="Louise Pezzaioli" userId="360b41a0-b242-48d2-b707-f5fa57585d53" providerId="ADAL" clId="{26F992EB-FC93-4751-B7DF-A8F21B482A43}" dt="2018-11-29T12:27:11.365" v="797" actId="1036"/>
          <ac:spMkLst>
            <pc:docMk/>
            <pc:sldMk cId="1071900124" sldId="355"/>
            <ac:spMk id="9" creationId="{466858C9-2B04-43D7-BF82-770B9D22D5C3}"/>
          </ac:spMkLst>
        </pc:spChg>
        <pc:spChg chg="add mod">
          <ac:chgData name="Louise Pezzaioli" userId="360b41a0-b242-48d2-b707-f5fa57585d53" providerId="ADAL" clId="{26F992EB-FC93-4751-B7DF-A8F21B482A43}" dt="2018-11-29T12:27:11.365" v="797" actId="1036"/>
          <ac:spMkLst>
            <pc:docMk/>
            <pc:sldMk cId="1071900124" sldId="355"/>
            <ac:spMk id="10" creationId="{33ADF2D2-06E3-45BD-AFD6-609DB09B8833}"/>
          </ac:spMkLst>
        </pc:spChg>
        <pc:spChg chg="add mod">
          <ac:chgData name="Louise Pezzaioli" userId="360b41a0-b242-48d2-b707-f5fa57585d53" providerId="ADAL" clId="{26F992EB-FC93-4751-B7DF-A8F21B482A43}" dt="2018-11-29T12:27:11.365" v="797" actId="1036"/>
          <ac:spMkLst>
            <pc:docMk/>
            <pc:sldMk cId="1071900124" sldId="355"/>
            <ac:spMk id="11" creationId="{D95E46D3-B264-468F-81AD-E0D985751433}"/>
          </ac:spMkLst>
        </pc:spChg>
        <pc:spChg chg="add mod">
          <ac:chgData name="Louise Pezzaioli" userId="360b41a0-b242-48d2-b707-f5fa57585d53" providerId="ADAL" clId="{26F992EB-FC93-4751-B7DF-A8F21B482A43}" dt="2018-11-29T12:27:11.365" v="797" actId="1036"/>
          <ac:spMkLst>
            <pc:docMk/>
            <pc:sldMk cId="1071900124" sldId="355"/>
            <ac:spMk id="12" creationId="{5BF4CFA6-4186-4666-91B3-9814417EE3D0}"/>
          </ac:spMkLst>
        </pc:spChg>
        <pc:spChg chg="add mod">
          <ac:chgData name="Louise Pezzaioli" userId="360b41a0-b242-48d2-b707-f5fa57585d53" providerId="ADAL" clId="{26F992EB-FC93-4751-B7DF-A8F21B482A43}" dt="2018-11-29T12:27:11.365" v="797" actId="1036"/>
          <ac:spMkLst>
            <pc:docMk/>
            <pc:sldMk cId="1071900124" sldId="355"/>
            <ac:spMk id="13" creationId="{137F1B21-4412-4477-94C8-400EA802AFA3}"/>
          </ac:spMkLst>
        </pc:spChg>
        <pc:spChg chg="add mod">
          <ac:chgData name="Louise Pezzaioli" userId="360b41a0-b242-48d2-b707-f5fa57585d53" providerId="ADAL" clId="{26F992EB-FC93-4751-B7DF-A8F21B482A43}" dt="2018-11-29T12:27:11.365" v="797" actId="1036"/>
          <ac:spMkLst>
            <pc:docMk/>
            <pc:sldMk cId="1071900124" sldId="355"/>
            <ac:spMk id="14" creationId="{9573C046-B861-475B-9F67-38A9C5C2279C}"/>
          </ac:spMkLst>
        </pc:spChg>
        <pc:spChg chg="add mod">
          <ac:chgData name="Louise Pezzaioli" userId="360b41a0-b242-48d2-b707-f5fa57585d53" providerId="ADAL" clId="{26F992EB-FC93-4751-B7DF-A8F21B482A43}" dt="2018-11-29T12:27:11.365" v="797" actId="1036"/>
          <ac:spMkLst>
            <pc:docMk/>
            <pc:sldMk cId="1071900124" sldId="355"/>
            <ac:spMk id="15" creationId="{B3D74040-ACF6-4E28-8DE4-D9D1CEFED08E}"/>
          </ac:spMkLst>
        </pc:spChg>
        <pc:spChg chg="mod">
          <ac:chgData name="Louise Pezzaioli" userId="360b41a0-b242-48d2-b707-f5fa57585d53" providerId="ADAL" clId="{26F992EB-FC93-4751-B7DF-A8F21B482A43}" dt="2018-11-29T12:25:23.185" v="664" actId="20577"/>
          <ac:spMkLst>
            <pc:docMk/>
            <pc:sldMk cId="1071900124" sldId="355"/>
            <ac:spMk id="19" creationId="{5252A847-DE45-4FA3-A1F8-EEBEB845FF8E}"/>
          </ac:spMkLst>
        </pc:spChg>
        <pc:graphicFrameChg chg="add mod modGraphic">
          <ac:chgData name="Louise Pezzaioli" userId="360b41a0-b242-48d2-b707-f5fa57585d53" providerId="ADAL" clId="{26F992EB-FC93-4751-B7DF-A8F21B482A43}" dt="2018-11-29T12:35:22.844" v="1173" actId="1036"/>
          <ac:graphicFrameMkLst>
            <pc:docMk/>
            <pc:sldMk cId="1071900124" sldId="355"/>
            <ac:graphicFrameMk id="6" creationId="{8BBEF4D9-45F7-418A-BAF9-538B76A9B9CF}"/>
          </ac:graphicFrameMkLst>
        </pc:graphicFrameChg>
      </pc:sldChg>
      <pc:sldChg chg="addSp modSp">
        <pc:chgData name="Louise Pezzaioli" userId="360b41a0-b242-48d2-b707-f5fa57585d53" providerId="ADAL" clId="{26F992EB-FC93-4751-B7DF-A8F21B482A43}" dt="2018-11-29T12:13:20.723" v="300" actId="403"/>
        <pc:sldMkLst>
          <pc:docMk/>
          <pc:sldMk cId="36917022" sldId="360"/>
        </pc:sldMkLst>
        <pc:spChg chg="mod">
          <ac:chgData name="Louise Pezzaioli" userId="360b41a0-b242-48d2-b707-f5fa57585d53" providerId="ADAL" clId="{26F992EB-FC93-4751-B7DF-A8F21B482A43}" dt="2018-11-29T12:12:42.596" v="289" actId="20577"/>
          <ac:spMkLst>
            <pc:docMk/>
            <pc:sldMk cId="36917022" sldId="360"/>
            <ac:spMk id="19" creationId="{5252A847-DE45-4FA3-A1F8-EEBEB845FF8E}"/>
          </ac:spMkLst>
        </pc:spChg>
        <pc:graphicFrameChg chg="add mod modGraphic">
          <ac:chgData name="Louise Pezzaioli" userId="360b41a0-b242-48d2-b707-f5fa57585d53" providerId="ADAL" clId="{26F992EB-FC93-4751-B7DF-A8F21B482A43}" dt="2018-11-29T12:13:20.723" v="300" actId="403"/>
          <ac:graphicFrameMkLst>
            <pc:docMk/>
            <pc:sldMk cId="36917022" sldId="360"/>
            <ac:graphicFrameMk id="6" creationId="{106065DE-28C8-4D54-A9E6-B94E8347011A}"/>
          </ac:graphicFrameMkLst>
        </pc:graphicFrameChg>
      </pc:sldChg>
      <pc:sldChg chg="addSp modSp">
        <pc:chgData name="Louise Pezzaioli" userId="360b41a0-b242-48d2-b707-f5fa57585d53" providerId="ADAL" clId="{26F992EB-FC93-4751-B7DF-A8F21B482A43}" dt="2018-11-29T12:34:12.423" v="1164" actId="1582"/>
        <pc:sldMkLst>
          <pc:docMk/>
          <pc:sldMk cId="1669721746" sldId="365"/>
        </pc:sldMkLst>
        <pc:spChg chg="mod">
          <ac:chgData name="Louise Pezzaioli" userId="360b41a0-b242-48d2-b707-f5fa57585d53" providerId="ADAL" clId="{26F992EB-FC93-4751-B7DF-A8F21B482A43}" dt="2018-11-29T12:05:13.767" v="127" actId="207"/>
          <ac:spMkLst>
            <pc:docMk/>
            <pc:sldMk cId="1669721746" sldId="365"/>
            <ac:spMk id="19" creationId="{5252A847-DE45-4FA3-A1F8-EEBEB845FF8E}"/>
          </ac:spMkLst>
        </pc:spChg>
        <pc:spChg chg="add mod">
          <ac:chgData name="Louise Pezzaioli" userId="360b41a0-b242-48d2-b707-f5fa57585d53" providerId="ADAL" clId="{26F992EB-FC93-4751-B7DF-A8F21B482A43}" dt="2018-11-29T12:34:12.423" v="1164" actId="1582"/>
          <ac:spMkLst>
            <pc:docMk/>
            <pc:sldMk cId="1669721746" sldId="365"/>
            <ac:spMk id="57" creationId="{1FD346E5-419D-4227-8CF7-80DE8B5445D7}"/>
          </ac:spMkLst>
        </pc:spChg>
        <pc:spChg chg="add mod">
          <ac:chgData name="Louise Pezzaioli" userId="360b41a0-b242-48d2-b707-f5fa57585d53" providerId="ADAL" clId="{26F992EB-FC93-4751-B7DF-A8F21B482A43}" dt="2018-11-29T12:34:12.423" v="1164" actId="1582"/>
          <ac:spMkLst>
            <pc:docMk/>
            <pc:sldMk cId="1669721746" sldId="365"/>
            <ac:spMk id="58" creationId="{453BB6D9-1574-4BD7-9DB1-745A4930BBB7}"/>
          </ac:spMkLst>
        </pc:spChg>
        <pc:spChg chg="add mod">
          <ac:chgData name="Louise Pezzaioli" userId="360b41a0-b242-48d2-b707-f5fa57585d53" providerId="ADAL" clId="{26F992EB-FC93-4751-B7DF-A8F21B482A43}" dt="2018-11-29T12:34:12.423" v="1164" actId="1582"/>
          <ac:spMkLst>
            <pc:docMk/>
            <pc:sldMk cId="1669721746" sldId="365"/>
            <ac:spMk id="59" creationId="{FED47EF7-F1A4-479B-B141-325609676580}"/>
          </ac:spMkLst>
        </pc:spChg>
        <pc:spChg chg="add mod">
          <ac:chgData name="Louise Pezzaioli" userId="360b41a0-b242-48d2-b707-f5fa57585d53" providerId="ADAL" clId="{26F992EB-FC93-4751-B7DF-A8F21B482A43}" dt="2018-11-29T12:34:12.423" v="1164" actId="1582"/>
          <ac:spMkLst>
            <pc:docMk/>
            <pc:sldMk cId="1669721746" sldId="365"/>
            <ac:spMk id="60" creationId="{0EF19F2B-7BDF-424D-BED0-56D000FA9868}"/>
          </ac:spMkLst>
        </pc:spChg>
        <pc:spChg chg="add mod">
          <ac:chgData name="Louise Pezzaioli" userId="360b41a0-b242-48d2-b707-f5fa57585d53" providerId="ADAL" clId="{26F992EB-FC93-4751-B7DF-A8F21B482A43}" dt="2018-11-29T12:34:12.423" v="1164" actId="1582"/>
          <ac:spMkLst>
            <pc:docMk/>
            <pc:sldMk cId="1669721746" sldId="365"/>
            <ac:spMk id="61" creationId="{6D25EE97-0755-4FAB-92CB-9DE5E25AA474}"/>
          </ac:spMkLst>
        </pc:spChg>
        <pc:spChg chg="add mod">
          <ac:chgData name="Louise Pezzaioli" userId="360b41a0-b242-48d2-b707-f5fa57585d53" providerId="ADAL" clId="{26F992EB-FC93-4751-B7DF-A8F21B482A43}" dt="2018-11-29T12:34:12.423" v="1164" actId="1582"/>
          <ac:spMkLst>
            <pc:docMk/>
            <pc:sldMk cId="1669721746" sldId="365"/>
            <ac:spMk id="62" creationId="{7AC0BB32-2628-4439-AE4E-9A0FAB10F569}"/>
          </ac:spMkLst>
        </pc:spChg>
        <pc:spChg chg="add mod">
          <ac:chgData name="Louise Pezzaioli" userId="360b41a0-b242-48d2-b707-f5fa57585d53" providerId="ADAL" clId="{26F992EB-FC93-4751-B7DF-A8F21B482A43}" dt="2018-11-29T12:34:12.423" v="1164" actId="1582"/>
          <ac:spMkLst>
            <pc:docMk/>
            <pc:sldMk cId="1669721746" sldId="365"/>
            <ac:spMk id="63" creationId="{06E87D9C-6544-40D4-B93B-5E8130D68533}"/>
          </ac:spMkLst>
        </pc:spChg>
        <pc:grpChg chg="add mod">
          <ac:chgData name="Louise Pezzaioli" userId="360b41a0-b242-48d2-b707-f5fa57585d53" providerId="ADAL" clId="{26F992EB-FC93-4751-B7DF-A8F21B482A43}" dt="2018-11-29T12:10:40.644" v="245" actId="1036"/>
          <ac:grpSpMkLst>
            <pc:docMk/>
            <pc:sldMk cId="1669721746" sldId="365"/>
            <ac:grpSpMk id="6" creationId="{6B587ABA-BEE8-4320-B58E-F23B35036964}"/>
          </ac:grpSpMkLst>
        </pc:grpChg>
        <pc:grpChg chg="add mod">
          <ac:chgData name="Louise Pezzaioli" userId="360b41a0-b242-48d2-b707-f5fa57585d53" providerId="ADAL" clId="{26F992EB-FC93-4751-B7DF-A8F21B482A43}" dt="2018-11-29T12:10:40.644" v="245" actId="1036"/>
          <ac:grpSpMkLst>
            <pc:docMk/>
            <pc:sldMk cId="1669721746" sldId="365"/>
            <ac:grpSpMk id="24" creationId="{942B94BD-0869-4C62-B5C6-2F33C4F50D97}"/>
          </ac:grpSpMkLst>
        </pc:grpChg>
        <pc:grpChg chg="add mod">
          <ac:chgData name="Louise Pezzaioli" userId="360b41a0-b242-48d2-b707-f5fa57585d53" providerId="ADAL" clId="{26F992EB-FC93-4751-B7DF-A8F21B482A43}" dt="2018-11-29T12:10:40.644" v="245" actId="1036"/>
          <ac:grpSpMkLst>
            <pc:docMk/>
            <pc:sldMk cId="1669721746" sldId="365"/>
            <ac:grpSpMk id="38" creationId="{3EEA1F2F-771D-4E31-83E1-EA5C033BC0ED}"/>
          </ac:grpSpMkLst>
        </pc:grpChg>
        <pc:graphicFrameChg chg="add mod">
          <ac:chgData name="Louise Pezzaioli" userId="360b41a0-b242-48d2-b707-f5fa57585d53" providerId="ADAL" clId="{26F992EB-FC93-4751-B7DF-A8F21B482A43}" dt="2018-11-29T12:10:24.420" v="202" actId="1037"/>
          <ac:graphicFrameMkLst>
            <pc:docMk/>
            <pc:sldMk cId="1669721746" sldId="365"/>
            <ac:graphicFrameMk id="56" creationId="{FBA76A6D-FE61-4C5B-BC73-8F94A133EA63}"/>
          </ac:graphicFrameMkLst>
        </pc:graphicFrameChg>
        <pc:graphicFrameChg chg="add mod modGraphic">
          <ac:chgData name="Louise Pezzaioli" userId="360b41a0-b242-48d2-b707-f5fa57585d53" providerId="ADAL" clId="{26F992EB-FC93-4751-B7DF-A8F21B482A43}" dt="2018-11-29T12:10:40.644" v="245" actId="1036"/>
          <ac:graphicFrameMkLst>
            <pc:docMk/>
            <pc:sldMk cId="1669721746" sldId="365"/>
            <ac:graphicFrameMk id="70" creationId="{382D6A2E-270E-4772-B0A5-4EBF20359C32}"/>
          </ac:graphicFrameMkLst>
        </pc:graphicFrameChg>
        <pc:graphicFrameChg chg="add mod modGraphic">
          <ac:chgData name="Louise Pezzaioli" userId="360b41a0-b242-48d2-b707-f5fa57585d53" providerId="ADAL" clId="{26F992EB-FC93-4751-B7DF-A8F21B482A43}" dt="2018-11-29T12:10:40.644" v="245" actId="1036"/>
          <ac:graphicFrameMkLst>
            <pc:docMk/>
            <pc:sldMk cId="1669721746" sldId="365"/>
            <ac:graphicFrameMk id="71" creationId="{0A2D5C75-B8CB-44D2-9D44-DFD5EA0BC592}"/>
          </ac:graphicFrameMkLst>
        </pc:graphicFrameChg>
        <pc:graphicFrameChg chg="add mod modGraphic">
          <ac:chgData name="Louise Pezzaioli" userId="360b41a0-b242-48d2-b707-f5fa57585d53" providerId="ADAL" clId="{26F992EB-FC93-4751-B7DF-A8F21B482A43}" dt="2018-11-29T12:10:40.644" v="245" actId="1036"/>
          <ac:graphicFrameMkLst>
            <pc:docMk/>
            <pc:sldMk cId="1669721746" sldId="365"/>
            <ac:graphicFrameMk id="72" creationId="{9BE84E80-7D45-4EF0-98F8-C35AEAA0A653}"/>
          </ac:graphicFrameMkLst>
        </pc:graphicFrameChg>
        <pc:graphicFrameChg chg="add mod modGraphic">
          <ac:chgData name="Louise Pezzaioli" userId="360b41a0-b242-48d2-b707-f5fa57585d53" providerId="ADAL" clId="{26F992EB-FC93-4751-B7DF-A8F21B482A43}" dt="2018-11-29T12:10:40.644" v="245" actId="1036"/>
          <ac:graphicFrameMkLst>
            <pc:docMk/>
            <pc:sldMk cId="1669721746" sldId="365"/>
            <ac:graphicFrameMk id="73" creationId="{F61DB4B0-C45E-4B48-9F48-EC9F7C4AE943}"/>
          </ac:graphicFrameMkLst>
        </pc:graphicFrameChg>
        <pc:picChg chg="add mod">
          <ac:chgData name="Louise Pezzaioli" userId="360b41a0-b242-48d2-b707-f5fa57585d53" providerId="ADAL" clId="{26F992EB-FC93-4751-B7DF-A8F21B482A43}" dt="2018-11-29T12:10:33.758" v="233" actId="1038"/>
          <ac:picMkLst>
            <pc:docMk/>
            <pc:sldMk cId="1669721746" sldId="365"/>
            <ac:picMk id="64" creationId="{3FD6F7ED-F5CA-46CD-A73A-ACDF457B3CC0}"/>
          </ac:picMkLst>
        </pc:picChg>
        <pc:picChg chg="add mod">
          <ac:chgData name="Louise Pezzaioli" userId="360b41a0-b242-48d2-b707-f5fa57585d53" providerId="ADAL" clId="{26F992EB-FC93-4751-B7DF-A8F21B482A43}" dt="2018-11-29T12:10:33.758" v="233" actId="1038"/>
          <ac:picMkLst>
            <pc:docMk/>
            <pc:sldMk cId="1669721746" sldId="365"/>
            <ac:picMk id="65" creationId="{AB6614EF-3F00-4D50-A884-7E2ED1EDCB2F}"/>
          </ac:picMkLst>
        </pc:picChg>
        <pc:picChg chg="add mod">
          <ac:chgData name="Louise Pezzaioli" userId="360b41a0-b242-48d2-b707-f5fa57585d53" providerId="ADAL" clId="{26F992EB-FC93-4751-B7DF-A8F21B482A43}" dt="2018-11-29T12:10:33.758" v="233" actId="1038"/>
          <ac:picMkLst>
            <pc:docMk/>
            <pc:sldMk cId="1669721746" sldId="365"/>
            <ac:picMk id="66" creationId="{D804042C-2627-4E14-AF64-27E6CD6C65B3}"/>
          </ac:picMkLst>
        </pc:picChg>
        <pc:picChg chg="add mod">
          <ac:chgData name="Louise Pezzaioli" userId="360b41a0-b242-48d2-b707-f5fa57585d53" providerId="ADAL" clId="{26F992EB-FC93-4751-B7DF-A8F21B482A43}" dt="2018-11-29T12:10:33.758" v="233" actId="1038"/>
          <ac:picMkLst>
            <pc:docMk/>
            <pc:sldMk cId="1669721746" sldId="365"/>
            <ac:picMk id="67" creationId="{0D579AAD-1473-45C7-8882-0C14C8DC2329}"/>
          </ac:picMkLst>
        </pc:picChg>
        <pc:picChg chg="add mod">
          <ac:chgData name="Louise Pezzaioli" userId="360b41a0-b242-48d2-b707-f5fa57585d53" providerId="ADAL" clId="{26F992EB-FC93-4751-B7DF-A8F21B482A43}" dt="2018-11-29T12:10:33.758" v="233" actId="1038"/>
          <ac:picMkLst>
            <pc:docMk/>
            <pc:sldMk cId="1669721746" sldId="365"/>
            <ac:picMk id="68" creationId="{A929DB0F-C39D-4115-B625-34C077B7C7EA}"/>
          </ac:picMkLst>
        </pc:picChg>
        <pc:picChg chg="add mod">
          <ac:chgData name="Louise Pezzaioli" userId="360b41a0-b242-48d2-b707-f5fa57585d53" providerId="ADAL" clId="{26F992EB-FC93-4751-B7DF-A8F21B482A43}" dt="2018-11-29T12:10:33.758" v="233" actId="1038"/>
          <ac:picMkLst>
            <pc:docMk/>
            <pc:sldMk cId="1669721746" sldId="365"/>
            <ac:picMk id="69" creationId="{F23CB0CD-92AA-4927-9BAF-BC994834D846}"/>
          </ac:picMkLst>
        </pc:picChg>
        <pc:cxnChg chg="add mod">
          <ac:chgData name="Louise Pezzaioli" userId="360b41a0-b242-48d2-b707-f5fa57585d53" providerId="ADAL" clId="{26F992EB-FC93-4751-B7DF-A8F21B482A43}" dt="2018-11-29T12:10:40.644" v="245" actId="1036"/>
          <ac:cxnSpMkLst>
            <pc:docMk/>
            <pc:sldMk cId="1669721746" sldId="365"/>
            <ac:cxnSpMk id="52" creationId="{18BF0005-3238-4940-8B08-1E16A2736710}"/>
          </ac:cxnSpMkLst>
        </pc:cxnChg>
        <pc:cxnChg chg="add mod">
          <ac:chgData name="Louise Pezzaioli" userId="360b41a0-b242-48d2-b707-f5fa57585d53" providerId="ADAL" clId="{26F992EB-FC93-4751-B7DF-A8F21B482A43}" dt="2018-11-29T12:10:40.644" v="245" actId="1036"/>
          <ac:cxnSpMkLst>
            <pc:docMk/>
            <pc:sldMk cId="1669721746" sldId="365"/>
            <ac:cxnSpMk id="53" creationId="{2C168DB4-7337-4CEB-9DC9-E1658295ED1E}"/>
          </ac:cxnSpMkLst>
        </pc:cxnChg>
        <pc:cxnChg chg="add mod">
          <ac:chgData name="Louise Pezzaioli" userId="360b41a0-b242-48d2-b707-f5fa57585d53" providerId="ADAL" clId="{26F992EB-FC93-4751-B7DF-A8F21B482A43}" dt="2018-11-29T12:10:40.644" v="245" actId="1036"/>
          <ac:cxnSpMkLst>
            <pc:docMk/>
            <pc:sldMk cId="1669721746" sldId="365"/>
            <ac:cxnSpMk id="54" creationId="{7AE240AF-32B3-4CC0-A7AE-8DA619896A28}"/>
          </ac:cxnSpMkLst>
        </pc:cxnChg>
        <pc:cxnChg chg="add mod">
          <ac:chgData name="Louise Pezzaioli" userId="360b41a0-b242-48d2-b707-f5fa57585d53" providerId="ADAL" clId="{26F992EB-FC93-4751-B7DF-A8F21B482A43}" dt="2018-11-29T12:10:40.644" v="245" actId="1036"/>
          <ac:cxnSpMkLst>
            <pc:docMk/>
            <pc:sldMk cId="1669721746" sldId="365"/>
            <ac:cxnSpMk id="55" creationId="{814DADC0-9DA1-4494-8810-6FF9F9D94CCB}"/>
          </ac:cxnSpMkLst>
        </pc:cxnChg>
      </pc:sldChg>
      <pc:sldChg chg="modSp">
        <pc:chgData name="Louise Pezzaioli" userId="360b41a0-b242-48d2-b707-f5fa57585d53" providerId="ADAL" clId="{26F992EB-FC93-4751-B7DF-A8F21B482A43}" dt="2018-11-29T12:04:48.992" v="124" actId="20577"/>
        <pc:sldMkLst>
          <pc:docMk/>
          <pc:sldMk cId="332354265" sldId="366"/>
        </pc:sldMkLst>
        <pc:spChg chg="mod">
          <ac:chgData name="Louise Pezzaioli" userId="360b41a0-b242-48d2-b707-f5fa57585d53" providerId="ADAL" clId="{26F992EB-FC93-4751-B7DF-A8F21B482A43}" dt="2018-11-29T12:04:48.992" v="124" actId="20577"/>
          <ac:spMkLst>
            <pc:docMk/>
            <pc:sldMk cId="332354265" sldId="366"/>
            <ac:spMk id="19" creationId="{5252A847-DE45-4FA3-A1F8-EEBEB845FF8E}"/>
          </ac:spMkLst>
        </pc:spChg>
      </pc:sldChg>
      <pc:sldChg chg="addSp modSp add">
        <pc:chgData name="Louise Pezzaioli" userId="360b41a0-b242-48d2-b707-f5fa57585d53" providerId="ADAL" clId="{26F992EB-FC93-4751-B7DF-A8F21B482A43}" dt="2018-11-29T12:34:20.943" v="1165" actId="1582"/>
        <pc:sldMkLst>
          <pc:docMk/>
          <pc:sldMk cId="3980409612" sldId="367"/>
        </pc:sldMkLst>
        <pc:spChg chg="add mod ord">
          <ac:chgData name="Louise Pezzaioli" userId="360b41a0-b242-48d2-b707-f5fa57585d53" providerId="ADAL" clId="{26F992EB-FC93-4751-B7DF-A8F21B482A43}" dt="2018-11-29T12:11:49.640" v="270" actId="1036"/>
          <ac:spMkLst>
            <pc:docMk/>
            <pc:sldMk cId="3980409612" sldId="367"/>
            <ac:spMk id="2" creationId="{A1883997-5894-4F6E-96C5-1674CB337E70}"/>
          </ac:spMkLst>
        </pc:spChg>
        <pc:spChg chg="mod">
          <ac:chgData name="Louise Pezzaioli" userId="360b41a0-b242-48d2-b707-f5fa57585d53" providerId="ADAL" clId="{26F992EB-FC93-4751-B7DF-A8F21B482A43}" dt="2018-11-29T12:11:00.601" v="249" actId="1076"/>
          <ac:spMkLst>
            <pc:docMk/>
            <pc:sldMk cId="3980409612" sldId="367"/>
            <ac:spMk id="19" creationId="{5252A847-DE45-4FA3-A1F8-EEBEB845FF8E}"/>
          </ac:spMkLst>
        </pc:spChg>
        <pc:spChg chg="mod">
          <ac:chgData name="Louise Pezzaioli" userId="360b41a0-b242-48d2-b707-f5fa57585d53" providerId="ADAL" clId="{26F992EB-FC93-4751-B7DF-A8F21B482A43}" dt="2018-11-29T12:34:20.943" v="1165" actId="1582"/>
          <ac:spMkLst>
            <pc:docMk/>
            <pc:sldMk cId="3980409612" sldId="367"/>
            <ac:spMk id="57" creationId="{1FD346E5-419D-4227-8CF7-80DE8B5445D7}"/>
          </ac:spMkLst>
        </pc:spChg>
        <pc:spChg chg="mod">
          <ac:chgData name="Louise Pezzaioli" userId="360b41a0-b242-48d2-b707-f5fa57585d53" providerId="ADAL" clId="{26F992EB-FC93-4751-B7DF-A8F21B482A43}" dt="2018-11-29T12:34:20.943" v="1165" actId="1582"/>
          <ac:spMkLst>
            <pc:docMk/>
            <pc:sldMk cId="3980409612" sldId="367"/>
            <ac:spMk id="58" creationId="{453BB6D9-1574-4BD7-9DB1-745A4930BBB7}"/>
          </ac:spMkLst>
        </pc:spChg>
        <pc:spChg chg="mod">
          <ac:chgData name="Louise Pezzaioli" userId="360b41a0-b242-48d2-b707-f5fa57585d53" providerId="ADAL" clId="{26F992EB-FC93-4751-B7DF-A8F21B482A43}" dt="2018-11-29T12:34:20.943" v="1165" actId="1582"/>
          <ac:spMkLst>
            <pc:docMk/>
            <pc:sldMk cId="3980409612" sldId="367"/>
            <ac:spMk id="59" creationId="{FED47EF7-F1A4-479B-B141-325609676580}"/>
          </ac:spMkLst>
        </pc:spChg>
        <pc:spChg chg="mod">
          <ac:chgData name="Louise Pezzaioli" userId="360b41a0-b242-48d2-b707-f5fa57585d53" providerId="ADAL" clId="{26F992EB-FC93-4751-B7DF-A8F21B482A43}" dt="2018-11-29T12:34:20.943" v="1165" actId="1582"/>
          <ac:spMkLst>
            <pc:docMk/>
            <pc:sldMk cId="3980409612" sldId="367"/>
            <ac:spMk id="60" creationId="{0EF19F2B-7BDF-424D-BED0-56D000FA9868}"/>
          </ac:spMkLst>
        </pc:spChg>
        <pc:spChg chg="mod">
          <ac:chgData name="Louise Pezzaioli" userId="360b41a0-b242-48d2-b707-f5fa57585d53" providerId="ADAL" clId="{26F992EB-FC93-4751-B7DF-A8F21B482A43}" dt="2018-11-29T12:34:20.943" v="1165" actId="1582"/>
          <ac:spMkLst>
            <pc:docMk/>
            <pc:sldMk cId="3980409612" sldId="367"/>
            <ac:spMk id="61" creationId="{6D25EE97-0755-4FAB-92CB-9DE5E25AA474}"/>
          </ac:spMkLst>
        </pc:spChg>
        <pc:spChg chg="mod">
          <ac:chgData name="Louise Pezzaioli" userId="360b41a0-b242-48d2-b707-f5fa57585d53" providerId="ADAL" clId="{26F992EB-FC93-4751-B7DF-A8F21B482A43}" dt="2018-11-29T12:34:20.943" v="1165" actId="1582"/>
          <ac:spMkLst>
            <pc:docMk/>
            <pc:sldMk cId="3980409612" sldId="367"/>
            <ac:spMk id="62" creationId="{7AC0BB32-2628-4439-AE4E-9A0FAB10F569}"/>
          </ac:spMkLst>
        </pc:spChg>
        <pc:spChg chg="mod">
          <ac:chgData name="Louise Pezzaioli" userId="360b41a0-b242-48d2-b707-f5fa57585d53" providerId="ADAL" clId="{26F992EB-FC93-4751-B7DF-A8F21B482A43}" dt="2018-11-29T12:34:20.943" v="1165" actId="1582"/>
          <ac:spMkLst>
            <pc:docMk/>
            <pc:sldMk cId="3980409612" sldId="367"/>
            <ac:spMk id="63" creationId="{06E87D9C-6544-40D4-B93B-5E8130D68533}"/>
          </ac:spMkLst>
        </pc:spChg>
      </pc:sldChg>
      <pc:sldChg chg="addSp delSp modSp add">
        <pc:chgData name="Louise Pezzaioli" userId="360b41a0-b242-48d2-b707-f5fa57585d53" providerId="ADAL" clId="{26F992EB-FC93-4751-B7DF-A8F21B482A43}" dt="2018-11-29T12:16:46.797" v="363" actId="478"/>
        <pc:sldMkLst>
          <pc:docMk/>
          <pc:sldMk cId="1700848229" sldId="368"/>
        </pc:sldMkLst>
        <pc:spChg chg="add del">
          <ac:chgData name="Louise Pezzaioli" userId="360b41a0-b242-48d2-b707-f5fa57585d53" providerId="ADAL" clId="{26F992EB-FC93-4751-B7DF-A8F21B482A43}" dt="2018-11-29T12:14:31.235" v="316"/>
          <ac:spMkLst>
            <pc:docMk/>
            <pc:sldMk cId="1700848229" sldId="368"/>
            <ac:spMk id="2" creationId="{886A90BE-A676-4C57-80B7-5501E21DD728}"/>
          </ac:spMkLst>
        </pc:spChg>
        <pc:spChg chg="add del mod">
          <ac:chgData name="Louise Pezzaioli" userId="360b41a0-b242-48d2-b707-f5fa57585d53" providerId="ADAL" clId="{26F992EB-FC93-4751-B7DF-A8F21B482A43}" dt="2018-11-29T12:14:39.984" v="319" actId="207"/>
          <ac:spMkLst>
            <pc:docMk/>
            <pc:sldMk cId="1700848229" sldId="368"/>
            <ac:spMk id="19" creationId="{5252A847-DE45-4FA3-A1F8-EEBEB845FF8E}"/>
          </ac:spMkLst>
        </pc:spChg>
        <pc:picChg chg="add del mod">
          <ac:chgData name="Louise Pezzaioli" userId="360b41a0-b242-48d2-b707-f5fa57585d53" providerId="ADAL" clId="{26F992EB-FC93-4751-B7DF-A8F21B482A43}" dt="2018-11-29T12:16:46.797" v="363" actId="478"/>
          <ac:picMkLst>
            <pc:docMk/>
            <pc:sldMk cId="1700848229" sldId="368"/>
            <ac:picMk id="9" creationId="{86EC45C8-1670-4EB5-A313-EF45942CFE00}"/>
          </ac:picMkLst>
        </pc:picChg>
        <pc:picChg chg="add mod">
          <ac:chgData name="Louise Pezzaioli" userId="360b41a0-b242-48d2-b707-f5fa57585d53" providerId="ADAL" clId="{26F992EB-FC93-4751-B7DF-A8F21B482A43}" dt="2018-11-29T12:16:32.779" v="360" actId="408"/>
          <ac:picMkLst>
            <pc:docMk/>
            <pc:sldMk cId="1700848229" sldId="368"/>
            <ac:picMk id="10" creationId="{B19F40F3-98ED-4231-B2CE-8A5C837869CA}"/>
          </ac:picMkLst>
        </pc:picChg>
        <pc:picChg chg="add del mod">
          <ac:chgData name="Louise Pezzaioli" userId="360b41a0-b242-48d2-b707-f5fa57585d53" providerId="ADAL" clId="{26F992EB-FC93-4751-B7DF-A8F21B482A43}" dt="2018-11-29T12:16:46.797" v="363" actId="478"/>
          <ac:picMkLst>
            <pc:docMk/>
            <pc:sldMk cId="1700848229" sldId="368"/>
            <ac:picMk id="11" creationId="{AACC0856-499F-48AB-9E9B-9473D26B2027}"/>
          </ac:picMkLst>
        </pc:picChg>
        <pc:picChg chg="add del mod">
          <ac:chgData name="Louise Pezzaioli" userId="360b41a0-b242-48d2-b707-f5fa57585d53" providerId="ADAL" clId="{26F992EB-FC93-4751-B7DF-A8F21B482A43}" dt="2018-11-29T12:16:46.797" v="363" actId="478"/>
          <ac:picMkLst>
            <pc:docMk/>
            <pc:sldMk cId="1700848229" sldId="368"/>
            <ac:picMk id="12" creationId="{AAAEAA7C-A9CF-4ACF-8C11-8A45E8C82C2A}"/>
          </ac:picMkLst>
        </pc:picChg>
        <pc:picChg chg="add mod">
          <ac:chgData name="Louise Pezzaioli" userId="360b41a0-b242-48d2-b707-f5fa57585d53" providerId="ADAL" clId="{26F992EB-FC93-4751-B7DF-A8F21B482A43}" dt="2018-11-29T12:16:32.779" v="360" actId="408"/>
          <ac:picMkLst>
            <pc:docMk/>
            <pc:sldMk cId="1700848229" sldId="368"/>
            <ac:picMk id="13" creationId="{2995271F-42ED-4088-90FF-9407F5DA1263}"/>
          </ac:picMkLst>
        </pc:picChg>
        <pc:picChg chg="add del mod">
          <ac:chgData name="Louise Pezzaioli" userId="360b41a0-b242-48d2-b707-f5fa57585d53" providerId="ADAL" clId="{26F992EB-FC93-4751-B7DF-A8F21B482A43}" dt="2018-11-29T12:16:46.797" v="363" actId="478"/>
          <ac:picMkLst>
            <pc:docMk/>
            <pc:sldMk cId="1700848229" sldId="368"/>
            <ac:picMk id="14" creationId="{93C15F38-DDD1-4CDE-A7AB-B31C768A6641}"/>
          </ac:picMkLst>
        </pc:picChg>
        <pc:picChg chg="add del mod">
          <ac:chgData name="Louise Pezzaioli" userId="360b41a0-b242-48d2-b707-f5fa57585d53" providerId="ADAL" clId="{26F992EB-FC93-4751-B7DF-A8F21B482A43}" dt="2018-11-29T12:16:46.797" v="363" actId="478"/>
          <ac:picMkLst>
            <pc:docMk/>
            <pc:sldMk cId="1700848229" sldId="368"/>
            <ac:picMk id="15" creationId="{3ECC444C-D919-4D8D-A3E6-6E7066956712}"/>
          </ac:picMkLst>
        </pc:picChg>
        <pc:picChg chg="add del mod">
          <ac:chgData name="Louise Pezzaioli" userId="360b41a0-b242-48d2-b707-f5fa57585d53" providerId="ADAL" clId="{26F992EB-FC93-4751-B7DF-A8F21B482A43}" dt="2018-11-29T12:16:46.797" v="363" actId="478"/>
          <ac:picMkLst>
            <pc:docMk/>
            <pc:sldMk cId="1700848229" sldId="368"/>
            <ac:picMk id="16" creationId="{90754AF1-3CCB-461E-8F96-80DC7A92EE61}"/>
          </ac:picMkLst>
        </pc:picChg>
        <pc:picChg chg="add del mod">
          <ac:chgData name="Louise Pezzaioli" userId="360b41a0-b242-48d2-b707-f5fa57585d53" providerId="ADAL" clId="{26F992EB-FC93-4751-B7DF-A8F21B482A43}" dt="2018-11-29T12:16:46.797" v="363" actId="478"/>
          <ac:picMkLst>
            <pc:docMk/>
            <pc:sldMk cId="1700848229" sldId="368"/>
            <ac:picMk id="17" creationId="{C6F2D5B9-485B-434D-8834-F060238AB97B}"/>
          </ac:picMkLst>
        </pc:picChg>
        <pc:picChg chg="add mod">
          <ac:chgData name="Louise Pezzaioli" userId="360b41a0-b242-48d2-b707-f5fa57585d53" providerId="ADAL" clId="{26F992EB-FC93-4751-B7DF-A8F21B482A43}" dt="2018-11-29T12:16:24.858" v="359" actId="408"/>
          <ac:picMkLst>
            <pc:docMk/>
            <pc:sldMk cId="1700848229" sldId="368"/>
            <ac:picMk id="20" creationId="{E115E0B3-54F3-4B9A-902B-539709E41806}"/>
          </ac:picMkLst>
        </pc:picChg>
        <pc:picChg chg="add mod">
          <ac:chgData name="Louise Pezzaioli" userId="360b41a0-b242-48d2-b707-f5fa57585d53" providerId="ADAL" clId="{26F992EB-FC93-4751-B7DF-A8F21B482A43}" dt="2018-11-29T12:15:38.724" v="348" actId="1076"/>
          <ac:picMkLst>
            <pc:docMk/>
            <pc:sldMk cId="1700848229" sldId="368"/>
            <ac:picMk id="21" creationId="{3BBBAD1B-E919-4E6D-A9C1-6D8950F142AB}"/>
          </ac:picMkLst>
        </pc:picChg>
        <pc:picChg chg="add mod">
          <ac:chgData name="Louise Pezzaioli" userId="360b41a0-b242-48d2-b707-f5fa57585d53" providerId="ADAL" clId="{26F992EB-FC93-4751-B7DF-A8F21B482A43}" dt="2018-11-29T12:15:47.089" v="350" actId="1076"/>
          <ac:picMkLst>
            <pc:docMk/>
            <pc:sldMk cId="1700848229" sldId="368"/>
            <ac:picMk id="22" creationId="{3ED25C29-0F7C-4F90-83FE-12691C823D34}"/>
          </ac:picMkLst>
        </pc:picChg>
        <pc:picChg chg="add mod">
          <ac:chgData name="Louise Pezzaioli" userId="360b41a0-b242-48d2-b707-f5fa57585d53" providerId="ADAL" clId="{26F992EB-FC93-4751-B7DF-A8F21B482A43}" dt="2018-11-29T12:16:42.106" v="362" actId="552"/>
          <ac:picMkLst>
            <pc:docMk/>
            <pc:sldMk cId="1700848229" sldId="368"/>
            <ac:picMk id="23" creationId="{E8DCFD55-B25F-4D16-93C5-CF2D51358422}"/>
          </ac:picMkLst>
        </pc:picChg>
        <pc:picChg chg="add mod">
          <ac:chgData name="Louise Pezzaioli" userId="360b41a0-b242-48d2-b707-f5fa57585d53" providerId="ADAL" clId="{26F992EB-FC93-4751-B7DF-A8F21B482A43}" dt="2018-11-29T12:16:42.106" v="362" actId="552"/>
          <ac:picMkLst>
            <pc:docMk/>
            <pc:sldMk cId="1700848229" sldId="368"/>
            <ac:picMk id="24" creationId="{2CA4512B-0F4C-4807-A9FD-373347785C99}"/>
          </ac:picMkLst>
        </pc:picChg>
        <pc:picChg chg="add mod">
          <ac:chgData name="Louise Pezzaioli" userId="360b41a0-b242-48d2-b707-f5fa57585d53" providerId="ADAL" clId="{26F992EB-FC93-4751-B7DF-A8F21B482A43}" dt="2018-11-29T12:16:38.040" v="361" actId="553"/>
          <ac:picMkLst>
            <pc:docMk/>
            <pc:sldMk cId="1700848229" sldId="368"/>
            <ac:picMk id="25" creationId="{B450D313-A674-4D53-92C2-AE70DA0B8475}"/>
          </ac:picMkLst>
        </pc:picChg>
        <pc:picChg chg="add mod">
          <ac:chgData name="Louise Pezzaioli" userId="360b41a0-b242-48d2-b707-f5fa57585d53" providerId="ADAL" clId="{26F992EB-FC93-4751-B7DF-A8F21B482A43}" dt="2018-11-29T12:16:38.040" v="361" actId="553"/>
          <ac:picMkLst>
            <pc:docMk/>
            <pc:sldMk cId="1700848229" sldId="368"/>
            <ac:picMk id="26" creationId="{7B4F8A90-F3B4-4E36-89E2-32C30617EED6}"/>
          </ac:picMkLst>
        </pc:picChg>
      </pc:sldChg>
      <pc:sldChg chg="addSp delSp modSp add">
        <pc:chgData name="Louise Pezzaioli" userId="360b41a0-b242-48d2-b707-f5fa57585d53" providerId="ADAL" clId="{26F992EB-FC93-4751-B7DF-A8F21B482A43}" dt="2018-11-29T12:21:05.275" v="518" actId="1582"/>
        <pc:sldMkLst>
          <pc:docMk/>
          <pc:sldMk cId="1567797172" sldId="369"/>
        </pc:sldMkLst>
        <pc:spChg chg="add mod">
          <ac:chgData name="Louise Pezzaioli" userId="360b41a0-b242-48d2-b707-f5fa57585d53" providerId="ADAL" clId="{26F992EB-FC93-4751-B7DF-A8F21B482A43}" dt="2018-11-29T12:21:05.275" v="518" actId="1582"/>
          <ac:spMkLst>
            <pc:docMk/>
            <pc:sldMk cId="1567797172" sldId="369"/>
            <ac:spMk id="9" creationId="{C4B597B0-B562-4AF7-BEE7-D8F0A42A0FCE}"/>
          </ac:spMkLst>
        </pc:spChg>
        <pc:spChg chg="add del mod">
          <ac:chgData name="Louise Pezzaioli" userId="360b41a0-b242-48d2-b707-f5fa57585d53" providerId="ADAL" clId="{26F992EB-FC93-4751-B7DF-A8F21B482A43}" dt="2018-11-29T12:18:57.454" v="478" actId="478"/>
          <ac:spMkLst>
            <pc:docMk/>
            <pc:sldMk cId="1567797172" sldId="369"/>
            <ac:spMk id="10" creationId="{13D191DC-716C-49F9-992B-1B57F10903E5}"/>
          </ac:spMkLst>
        </pc:spChg>
        <pc:spChg chg="add del mod">
          <ac:chgData name="Louise Pezzaioli" userId="360b41a0-b242-48d2-b707-f5fa57585d53" providerId="ADAL" clId="{26F992EB-FC93-4751-B7DF-A8F21B482A43}" dt="2018-11-29T12:18:57.454" v="478" actId="478"/>
          <ac:spMkLst>
            <pc:docMk/>
            <pc:sldMk cId="1567797172" sldId="369"/>
            <ac:spMk id="11" creationId="{1961D82E-CB5E-48C5-92CC-5D99B5A503EA}"/>
          </ac:spMkLst>
        </pc:spChg>
        <pc:spChg chg="add del mod">
          <ac:chgData name="Louise Pezzaioli" userId="360b41a0-b242-48d2-b707-f5fa57585d53" providerId="ADAL" clId="{26F992EB-FC93-4751-B7DF-A8F21B482A43}" dt="2018-11-29T12:18:57.454" v="478" actId="478"/>
          <ac:spMkLst>
            <pc:docMk/>
            <pc:sldMk cId="1567797172" sldId="369"/>
            <ac:spMk id="12" creationId="{D0F2621D-BA8F-40EF-B9FC-E988206D8BE9}"/>
          </ac:spMkLst>
        </pc:spChg>
        <pc:spChg chg="add del mod">
          <ac:chgData name="Louise Pezzaioli" userId="360b41a0-b242-48d2-b707-f5fa57585d53" providerId="ADAL" clId="{26F992EB-FC93-4751-B7DF-A8F21B482A43}" dt="2018-11-29T12:18:57.454" v="478" actId="478"/>
          <ac:spMkLst>
            <pc:docMk/>
            <pc:sldMk cId="1567797172" sldId="369"/>
            <ac:spMk id="13" creationId="{F5837AFB-6D24-4005-9851-3A8306E79A27}"/>
          </ac:spMkLst>
        </pc:spChg>
        <pc:spChg chg="add del mod">
          <ac:chgData name="Louise Pezzaioli" userId="360b41a0-b242-48d2-b707-f5fa57585d53" providerId="ADAL" clId="{26F992EB-FC93-4751-B7DF-A8F21B482A43}" dt="2018-11-29T12:18:57.454" v="478" actId="478"/>
          <ac:spMkLst>
            <pc:docMk/>
            <pc:sldMk cId="1567797172" sldId="369"/>
            <ac:spMk id="14" creationId="{130A5257-BA22-4344-8854-3D52C93274A6}"/>
          </ac:spMkLst>
        </pc:spChg>
        <pc:spChg chg="add del mod">
          <ac:chgData name="Louise Pezzaioli" userId="360b41a0-b242-48d2-b707-f5fa57585d53" providerId="ADAL" clId="{26F992EB-FC93-4751-B7DF-A8F21B482A43}" dt="2018-11-29T12:18:57.454" v="478" actId="478"/>
          <ac:spMkLst>
            <pc:docMk/>
            <pc:sldMk cId="1567797172" sldId="369"/>
            <ac:spMk id="15" creationId="{F202D4A0-0BD7-4D07-9082-3105A717132E}"/>
          </ac:spMkLst>
        </pc:spChg>
        <pc:spChg chg="add del mod">
          <ac:chgData name="Louise Pezzaioli" userId="360b41a0-b242-48d2-b707-f5fa57585d53" providerId="ADAL" clId="{26F992EB-FC93-4751-B7DF-A8F21B482A43}" dt="2018-11-29T12:18:57.454" v="478" actId="478"/>
          <ac:spMkLst>
            <pc:docMk/>
            <pc:sldMk cId="1567797172" sldId="369"/>
            <ac:spMk id="16" creationId="{6A14D526-0F9B-4B39-847D-BC8C39BF412B}"/>
          </ac:spMkLst>
        </pc:spChg>
        <pc:spChg chg="add del mod">
          <ac:chgData name="Louise Pezzaioli" userId="360b41a0-b242-48d2-b707-f5fa57585d53" providerId="ADAL" clId="{26F992EB-FC93-4751-B7DF-A8F21B482A43}" dt="2018-11-29T12:18:57.454" v="478" actId="478"/>
          <ac:spMkLst>
            <pc:docMk/>
            <pc:sldMk cId="1567797172" sldId="369"/>
            <ac:spMk id="17" creationId="{183AD1CC-1E95-4178-A14C-BEA769957C23}"/>
          </ac:spMkLst>
        </pc:spChg>
        <pc:spChg chg="mod">
          <ac:chgData name="Louise Pezzaioli" userId="360b41a0-b242-48d2-b707-f5fa57585d53" providerId="ADAL" clId="{26F992EB-FC93-4751-B7DF-A8F21B482A43}" dt="2018-11-29T12:17:40.288" v="430" actId="207"/>
          <ac:spMkLst>
            <pc:docMk/>
            <pc:sldMk cId="1567797172" sldId="369"/>
            <ac:spMk id="19" creationId="{5252A847-DE45-4FA3-A1F8-EEBEB845FF8E}"/>
          </ac:spMkLst>
        </pc:spChg>
        <pc:spChg chg="add mod">
          <ac:chgData name="Louise Pezzaioli" userId="360b41a0-b242-48d2-b707-f5fa57585d53" providerId="ADAL" clId="{26F992EB-FC93-4751-B7DF-A8F21B482A43}" dt="2018-11-29T12:21:05.275" v="518" actId="1582"/>
          <ac:spMkLst>
            <pc:docMk/>
            <pc:sldMk cId="1567797172" sldId="369"/>
            <ac:spMk id="20" creationId="{719C0B81-551C-4DB5-B6A1-9C1296F39D8C}"/>
          </ac:spMkLst>
        </pc:spChg>
        <pc:spChg chg="add mod">
          <ac:chgData name="Louise Pezzaioli" userId="360b41a0-b242-48d2-b707-f5fa57585d53" providerId="ADAL" clId="{26F992EB-FC93-4751-B7DF-A8F21B482A43}" dt="2018-11-29T12:21:05.275" v="518" actId="1582"/>
          <ac:spMkLst>
            <pc:docMk/>
            <pc:sldMk cId="1567797172" sldId="369"/>
            <ac:spMk id="21" creationId="{72E9BB34-A69E-42D4-88AD-947A2B1B7072}"/>
          </ac:spMkLst>
        </pc:spChg>
        <pc:spChg chg="add mod">
          <ac:chgData name="Louise Pezzaioli" userId="360b41a0-b242-48d2-b707-f5fa57585d53" providerId="ADAL" clId="{26F992EB-FC93-4751-B7DF-A8F21B482A43}" dt="2018-11-29T12:21:05.275" v="518" actId="1582"/>
          <ac:spMkLst>
            <pc:docMk/>
            <pc:sldMk cId="1567797172" sldId="369"/>
            <ac:spMk id="22" creationId="{54BD71AE-EB34-4DCD-9597-DF8D3683AD0E}"/>
          </ac:spMkLst>
        </pc:spChg>
        <pc:spChg chg="add mod">
          <ac:chgData name="Louise Pezzaioli" userId="360b41a0-b242-48d2-b707-f5fa57585d53" providerId="ADAL" clId="{26F992EB-FC93-4751-B7DF-A8F21B482A43}" dt="2018-11-29T12:21:05.275" v="518" actId="1582"/>
          <ac:spMkLst>
            <pc:docMk/>
            <pc:sldMk cId="1567797172" sldId="369"/>
            <ac:spMk id="23" creationId="{A543F2CF-4DD6-46AB-B0E0-CBBE1E5CFA1A}"/>
          </ac:spMkLst>
        </pc:spChg>
        <pc:spChg chg="add mod">
          <ac:chgData name="Louise Pezzaioli" userId="360b41a0-b242-48d2-b707-f5fa57585d53" providerId="ADAL" clId="{26F992EB-FC93-4751-B7DF-A8F21B482A43}" dt="2018-11-29T12:21:05.275" v="518" actId="1582"/>
          <ac:spMkLst>
            <pc:docMk/>
            <pc:sldMk cId="1567797172" sldId="369"/>
            <ac:spMk id="24" creationId="{E285D7FA-706B-4446-B01B-7008E3279C55}"/>
          </ac:spMkLst>
        </pc:spChg>
        <pc:spChg chg="add mod">
          <ac:chgData name="Louise Pezzaioli" userId="360b41a0-b242-48d2-b707-f5fa57585d53" providerId="ADAL" clId="{26F992EB-FC93-4751-B7DF-A8F21B482A43}" dt="2018-11-29T12:21:05.275" v="518" actId="1582"/>
          <ac:spMkLst>
            <pc:docMk/>
            <pc:sldMk cId="1567797172" sldId="369"/>
            <ac:spMk id="25" creationId="{605BB852-645E-4B9B-BA0A-748D3B31BEE6}"/>
          </ac:spMkLst>
        </pc:spChg>
        <pc:spChg chg="add mod">
          <ac:chgData name="Louise Pezzaioli" userId="360b41a0-b242-48d2-b707-f5fa57585d53" providerId="ADAL" clId="{26F992EB-FC93-4751-B7DF-A8F21B482A43}" dt="2018-11-29T12:21:05.275" v="518" actId="1582"/>
          <ac:spMkLst>
            <pc:docMk/>
            <pc:sldMk cId="1567797172" sldId="369"/>
            <ac:spMk id="26" creationId="{E5EB5A9B-1C4F-45DA-8377-00D06E9A1AED}"/>
          </ac:spMkLst>
        </pc:spChg>
        <pc:spChg chg="add mod">
          <ac:chgData name="Louise Pezzaioli" userId="360b41a0-b242-48d2-b707-f5fa57585d53" providerId="ADAL" clId="{26F992EB-FC93-4751-B7DF-A8F21B482A43}" dt="2018-11-29T12:21:05.275" v="518" actId="1582"/>
          <ac:spMkLst>
            <pc:docMk/>
            <pc:sldMk cId="1567797172" sldId="369"/>
            <ac:spMk id="27" creationId="{E48F010A-9509-409E-B411-022AA19CAF9F}"/>
          </ac:spMkLst>
        </pc:spChg>
        <pc:graphicFrameChg chg="add mod modGraphic">
          <ac:chgData name="Louise Pezzaioli" userId="360b41a0-b242-48d2-b707-f5fa57585d53" providerId="ADAL" clId="{26F992EB-FC93-4751-B7DF-A8F21B482A43}" dt="2018-11-29T12:20:53.787" v="516"/>
          <ac:graphicFrameMkLst>
            <pc:docMk/>
            <pc:sldMk cId="1567797172" sldId="369"/>
            <ac:graphicFrameMk id="6" creationId="{4C88AC0E-1E60-41D9-B9E1-7C756738ECB5}"/>
          </ac:graphicFrameMkLst>
        </pc:graphicFrameChg>
      </pc:sldChg>
      <pc:sldChg chg="addSp delSp modSp add">
        <pc:chgData name="Louise Pezzaioli" userId="360b41a0-b242-48d2-b707-f5fa57585d53" providerId="ADAL" clId="{26F992EB-FC93-4751-B7DF-A8F21B482A43}" dt="2018-11-29T12:20:46.604" v="515" actId="1076"/>
        <pc:sldMkLst>
          <pc:docMk/>
          <pc:sldMk cId="450447435" sldId="370"/>
        </pc:sldMkLst>
        <pc:spChg chg="mod">
          <ac:chgData name="Louise Pezzaioli" userId="360b41a0-b242-48d2-b707-f5fa57585d53" providerId="ADAL" clId="{26F992EB-FC93-4751-B7DF-A8F21B482A43}" dt="2018-11-29T12:19:58.967" v="491" actId="207"/>
          <ac:spMkLst>
            <pc:docMk/>
            <pc:sldMk cId="450447435" sldId="370"/>
            <ac:spMk id="19" creationId="{5252A847-DE45-4FA3-A1F8-EEBEB845FF8E}"/>
          </ac:spMkLst>
        </pc:spChg>
        <pc:graphicFrameChg chg="add del mod">
          <ac:chgData name="Louise Pezzaioli" userId="360b41a0-b242-48d2-b707-f5fa57585d53" providerId="ADAL" clId="{26F992EB-FC93-4751-B7DF-A8F21B482A43}" dt="2018-11-29T12:20:12.180" v="494" actId="478"/>
          <ac:graphicFrameMkLst>
            <pc:docMk/>
            <pc:sldMk cId="450447435" sldId="370"/>
            <ac:graphicFrameMk id="6" creationId="{7E441DD1-7E12-427A-8CFE-0E4382FF0117}"/>
          </ac:graphicFrameMkLst>
        </pc:graphicFrameChg>
        <pc:graphicFrameChg chg="add del mod">
          <ac:chgData name="Louise Pezzaioli" userId="360b41a0-b242-48d2-b707-f5fa57585d53" providerId="ADAL" clId="{26F992EB-FC93-4751-B7DF-A8F21B482A43}" dt="2018-11-29T12:20:12.180" v="494" actId="478"/>
          <ac:graphicFrameMkLst>
            <pc:docMk/>
            <pc:sldMk cId="450447435" sldId="370"/>
            <ac:graphicFrameMk id="9" creationId="{C818467D-5A04-4F0F-AD16-997CBBC45563}"/>
          </ac:graphicFrameMkLst>
        </pc:graphicFrameChg>
        <pc:graphicFrameChg chg="add mod modGraphic">
          <ac:chgData name="Louise Pezzaioli" userId="360b41a0-b242-48d2-b707-f5fa57585d53" providerId="ADAL" clId="{26F992EB-FC93-4751-B7DF-A8F21B482A43}" dt="2018-11-29T12:20:35.691" v="511" actId="1076"/>
          <ac:graphicFrameMkLst>
            <pc:docMk/>
            <pc:sldMk cId="450447435" sldId="370"/>
            <ac:graphicFrameMk id="10" creationId="{1104650D-DEF2-4BE2-8C46-A8C8AA983F74}"/>
          </ac:graphicFrameMkLst>
        </pc:graphicFrameChg>
        <pc:graphicFrameChg chg="add mod">
          <ac:chgData name="Louise Pezzaioli" userId="360b41a0-b242-48d2-b707-f5fa57585d53" providerId="ADAL" clId="{26F992EB-FC93-4751-B7DF-A8F21B482A43}" dt="2018-11-29T12:20:39.665" v="513" actId="1076"/>
          <ac:graphicFrameMkLst>
            <pc:docMk/>
            <pc:sldMk cId="450447435" sldId="370"/>
            <ac:graphicFrameMk id="11" creationId="{8CF2FC3F-ACF7-4F4D-82A3-6B235AB4F3F4}"/>
          </ac:graphicFrameMkLst>
        </pc:graphicFrameChg>
        <pc:graphicFrameChg chg="add mod">
          <ac:chgData name="Louise Pezzaioli" userId="360b41a0-b242-48d2-b707-f5fa57585d53" providerId="ADAL" clId="{26F992EB-FC93-4751-B7DF-A8F21B482A43}" dt="2018-11-29T12:20:46.604" v="515" actId="1076"/>
          <ac:graphicFrameMkLst>
            <pc:docMk/>
            <pc:sldMk cId="450447435" sldId="370"/>
            <ac:graphicFrameMk id="12" creationId="{5F73B887-DF6C-46BE-B124-2416E283DF0A}"/>
          </ac:graphicFrameMkLst>
        </pc:graphicFrameChg>
      </pc:sldChg>
      <pc:sldChg chg="addSp modSp add">
        <pc:chgData name="Louise Pezzaioli" userId="360b41a0-b242-48d2-b707-f5fa57585d53" providerId="ADAL" clId="{26F992EB-FC93-4751-B7DF-A8F21B482A43}" dt="2018-11-29T12:14:07.360" v="312" actId="115"/>
        <pc:sldMkLst>
          <pc:docMk/>
          <pc:sldMk cId="3033604805" sldId="371"/>
        </pc:sldMkLst>
        <pc:spChg chg="add mod">
          <ac:chgData name="Louise Pezzaioli" userId="360b41a0-b242-48d2-b707-f5fa57585d53" providerId="ADAL" clId="{26F992EB-FC93-4751-B7DF-A8F21B482A43}" dt="2018-11-29T12:13:54.489" v="309" actId="1037"/>
          <ac:spMkLst>
            <pc:docMk/>
            <pc:sldMk cId="3033604805" sldId="371"/>
            <ac:spMk id="2" creationId="{E4BE8437-4076-4245-AA60-1C5B5A400F20}"/>
          </ac:spMkLst>
        </pc:spChg>
        <pc:graphicFrameChg chg="modGraphic">
          <ac:chgData name="Louise Pezzaioli" userId="360b41a0-b242-48d2-b707-f5fa57585d53" providerId="ADAL" clId="{26F992EB-FC93-4751-B7DF-A8F21B482A43}" dt="2018-11-29T12:14:07.360" v="312" actId="115"/>
          <ac:graphicFrameMkLst>
            <pc:docMk/>
            <pc:sldMk cId="3033604805" sldId="371"/>
            <ac:graphicFrameMk id="6" creationId="{106065DE-28C8-4D54-A9E6-B94E8347011A}"/>
          </ac:graphicFrameMkLst>
        </pc:graphicFrameChg>
      </pc:sldChg>
      <pc:sldChg chg="modSp add">
        <pc:chgData name="Louise Pezzaioli" userId="360b41a0-b242-48d2-b707-f5fa57585d53" providerId="ADAL" clId="{26F992EB-FC93-4751-B7DF-A8F21B482A43}" dt="2018-11-29T12:17:15.582" v="426" actId="207"/>
        <pc:sldMkLst>
          <pc:docMk/>
          <pc:sldMk cId="4225360705" sldId="372"/>
        </pc:sldMkLst>
        <pc:spChg chg="mod">
          <ac:chgData name="Louise Pezzaioli" userId="360b41a0-b242-48d2-b707-f5fa57585d53" providerId="ADAL" clId="{26F992EB-FC93-4751-B7DF-A8F21B482A43}" dt="2018-11-29T12:17:15.582" v="426" actId="207"/>
          <ac:spMkLst>
            <pc:docMk/>
            <pc:sldMk cId="4225360705" sldId="372"/>
            <ac:spMk id="19" creationId="{5252A847-DE45-4FA3-A1F8-EEBEB845FF8E}"/>
          </ac:spMkLst>
        </pc:spChg>
      </pc:sldChg>
      <pc:sldChg chg="modSp add">
        <pc:chgData name="Louise Pezzaioli" userId="360b41a0-b242-48d2-b707-f5fa57585d53" providerId="ADAL" clId="{26F992EB-FC93-4751-B7DF-A8F21B482A43}" dt="2018-11-29T12:21:11.488" v="519" actId="1582"/>
        <pc:sldMkLst>
          <pc:docMk/>
          <pc:sldMk cId="2522980824" sldId="373"/>
        </pc:sldMkLst>
        <pc:spChg chg="mod">
          <ac:chgData name="Louise Pezzaioli" userId="360b41a0-b242-48d2-b707-f5fa57585d53" providerId="ADAL" clId="{26F992EB-FC93-4751-B7DF-A8F21B482A43}" dt="2018-11-29T12:21:11.488" v="519" actId="1582"/>
          <ac:spMkLst>
            <pc:docMk/>
            <pc:sldMk cId="2522980824" sldId="373"/>
            <ac:spMk id="9" creationId="{C4B597B0-B562-4AF7-BEE7-D8F0A42A0FCE}"/>
          </ac:spMkLst>
        </pc:spChg>
        <pc:spChg chg="mod">
          <ac:chgData name="Louise Pezzaioli" userId="360b41a0-b242-48d2-b707-f5fa57585d53" providerId="ADAL" clId="{26F992EB-FC93-4751-B7DF-A8F21B482A43}" dt="2018-11-29T12:19:39.889" v="488" actId="20577"/>
          <ac:spMkLst>
            <pc:docMk/>
            <pc:sldMk cId="2522980824" sldId="373"/>
            <ac:spMk id="19" creationId="{5252A847-DE45-4FA3-A1F8-EEBEB845FF8E}"/>
          </ac:spMkLst>
        </pc:spChg>
        <pc:spChg chg="mod">
          <ac:chgData name="Louise Pezzaioli" userId="360b41a0-b242-48d2-b707-f5fa57585d53" providerId="ADAL" clId="{26F992EB-FC93-4751-B7DF-A8F21B482A43}" dt="2018-11-29T12:21:11.488" v="519" actId="1582"/>
          <ac:spMkLst>
            <pc:docMk/>
            <pc:sldMk cId="2522980824" sldId="373"/>
            <ac:spMk id="20" creationId="{719C0B81-551C-4DB5-B6A1-9C1296F39D8C}"/>
          </ac:spMkLst>
        </pc:spChg>
        <pc:spChg chg="mod">
          <ac:chgData name="Louise Pezzaioli" userId="360b41a0-b242-48d2-b707-f5fa57585d53" providerId="ADAL" clId="{26F992EB-FC93-4751-B7DF-A8F21B482A43}" dt="2018-11-29T12:21:11.488" v="519" actId="1582"/>
          <ac:spMkLst>
            <pc:docMk/>
            <pc:sldMk cId="2522980824" sldId="373"/>
            <ac:spMk id="21" creationId="{72E9BB34-A69E-42D4-88AD-947A2B1B7072}"/>
          </ac:spMkLst>
        </pc:spChg>
        <pc:spChg chg="mod">
          <ac:chgData name="Louise Pezzaioli" userId="360b41a0-b242-48d2-b707-f5fa57585d53" providerId="ADAL" clId="{26F992EB-FC93-4751-B7DF-A8F21B482A43}" dt="2018-11-29T12:21:11.488" v="519" actId="1582"/>
          <ac:spMkLst>
            <pc:docMk/>
            <pc:sldMk cId="2522980824" sldId="373"/>
            <ac:spMk id="22" creationId="{54BD71AE-EB34-4DCD-9597-DF8D3683AD0E}"/>
          </ac:spMkLst>
        </pc:spChg>
        <pc:spChg chg="mod">
          <ac:chgData name="Louise Pezzaioli" userId="360b41a0-b242-48d2-b707-f5fa57585d53" providerId="ADAL" clId="{26F992EB-FC93-4751-B7DF-A8F21B482A43}" dt="2018-11-29T12:21:11.488" v="519" actId="1582"/>
          <ac:spMkLst>
            <pc:docMk/>
            <pc:sldMk cId="2522980824" sldId="373"/>
            <ac:spMk id="23" creationId="{A543F2CF-4DD6-46AB-B0E0-CBBE1E5CFA1A}"/>
          </ac:spMkLst>
        </pc:spChg>
        <pc:spChg chg="mod">
          <ac:chgData name="Louise Pezzaioli" userId="360b41a0-b242-48d2-b707-f5fa57585d53" providerId="ADAL" clId="{26F992EB-FC93-4751-B7DF-A8F21B482A43}" dt="2018-11-29T12:21:11.488" v="519" actId="1582"/>
          <ac:spMkLst>
            <pc:docMk/>
            <pc:sldMk cId="2522980824" sldId="373"/>
            <ac:spMk id="24" creationId="{E285D7FA-706B-4446-B01B-7008E3279C55}"/>
          </ac:spMkLst>
        </pc:spChg>
        <pc:spChg chg="mod">
          <ac:chgData name="Louise Pezzaioli" userId="360b41a0-b242-48d2-b707-f5fa57585d53" providerId="ADAL" clId="{26F992EB-FC93-4751-B7DF-A8F21B482A43}" dt="2018-11-29T12:21:11.488" v="519" actId="1582"/>
          <ac:spMkLst>
            <pc:docMk/>
            <pc:sldMk cId="2522980824" sldId="373"/>
            <ac:spMk id="25" creationId="{605BB852-645E-4B9B-BA0A-748D3B31BEE6}"/>
          </ac:spMkLst>
        </pc:spChg>
        <pc:spChg chg="mod">
          <ac:chgData name="Louise Pezzaioli" userId="360b41a0-b242-48d2-b707-f5fa57585d53" providerId="ADAL" clId="{26F992EB-FC93-4751-B7DF-A8F21B482A43}" dt="2018-11-29T12:21:11.488" v="519" actId="1582"/>
          <ac:spMkLst>
            <pc:docMk/>
            <pc:sldMk cId="2522980824" sldId="373"/>
            <ac:spMk id="26" creationId="{E5EB5A9B-1C4F-45DA-8377-00D06E9A1AED}"/>
          </ac:spMkLst>
        </pc:spChg>
        <pc:spChg chg="mod">
          <ac:chgData name="Louise Pezzaioli" userId="360b41a0-b242-48d2-b707-f5fa57585d53" providerId="ADAL" clId="{26F992EB-FC93-4751-B7DF-A8F21B482A43}" dt="2018-11-29T12:21:11.488" v="519" actId="1582"/>
          <ac:spMkLst>
            <pc:docMk/>
            <pc:sldMk cId="2522980824" sldId="373"/>
            <ac:spMk id="27" creationId="{E48F010A-9509-409E-B411-022AA19CAF9F}"/>
          </ac:spMkLst>
        </pc:spChg>
        <pc:graphicFrameChg chg="mod">
          <ac:chgData name="Louise Pezzaioli" userId="360b41a0-b242-48d2-b707-f5fa57585d53" providerId="ADAL" clId="{26F992EB-FC93-4751-B7DF-A8F21B482A43}" dt="2018-11-29T12:20:57.606" v="517"/>
          <ac:graphicFrameMkLst>
            <pc:docMk/>
            <pc:sldMk cId="2522980824" sldId="373"/>
            <ac:graphicFrameMk id="6" creationId="{4C88AC0E-1E60-41D9-B9E1-7C756738ECB5}"/>
          </ac:graphicFrameMkLst>
        </pc:graphicFrameChg>
      </pc:sldChg>
      <pc:sldChg chg="modSp add">
        <pc:chgData name="Louise Pezzaioli" userId="360b41a0-b242-48d2-b707-f5fa57585d53" providerId="ADAL" clId="{26F992EB-FC93-4751-B7DF-A8F21B482A43}" dt="2018-11-29T12:21:31.455" v="523" actId="207"/>
        <pc:sldMkLst>
          <pc:docMk/>
          <pc:sldMk cId="803425897" sldId="374"/>
        </pc:sldMkLst>
        <pc:graphicFrameChg chg="modGraphic">
          <ac:chgData name="Louise Pezzaioli" userId="360b41a0-b242-48d2-b707-f5fa57585d53" providerId="ADAL" clId="{26F992EB-FC93-4751-B7DF-A8F21B482A43}" dt="2018-11-29T12:21:28.346" v="522" actId="207"/>
          <ac:graphicFrameMkLst>
            <pc:docMk/>
            <pc:sldMk cId="803425897" sldId="374"/>
            <ac:graphicFrameMk id="10" creationId="{1104650D-DEF2-4BE2-8C46-A8C8AA983F74}"/>
          </ac:graphicFrameMkLst>
        </pc:graphicFrameChg>
        <pc:graphicFrameChg chg="modGraphic">
          <ac:chgData name="Louise Pezzaioli" userId="360b41a0-b242-48d2-b707-f5fa57585d53" providerId="ADAL" clId="{26F992EB-FC93-4751-B7DF-A8F21B482A43}" dt="2018-11-29T12:21:25.597" v="521" actId="207"/>
          <ac:graphicFrameMkLst>
            <pc:docMk/>
            <pc:sldMk cId="803425897" sldId="374"/>
            <ac:graphicFrameMk id="11" creationId="{8CF2FC3F-ACF7-4F4D-82A3-6B235AB4F3F4}"/>
          </ac:graphicFrameMkLst>
        </pc:graphicFrameChg>
        <pc:graphicFrameChg chg="modGraphic">
          <ac:chgData name="Louise Pezzaioli" userId="360b41a0-b242-48d2-b707-f5fa57585d53" providerId="ADAL" clId="{26F992EB-FC93-4751-B7DF-A8F21B482A43}" dt="2018-11-29T12:21:31.455" v="523" actId="207"/>
          <ac:graphicFrameMkLst>
            <pc:docMk/>
            <pc:sldMk cId="803425897" sldId="374"/>
            <ac:graphicFrameMk id="12" creationId="{5F73B887-DF6C-46BE-B124-2416E283DF0A}"/>
          </ac:graphicFrameMkLst>
        </pc:graphicFrameChg>
      </pc:sldChg>
      <pc:sldChg chg="addSp delSp modSp add ord">
        <pc:chgData name="Louise Pezzaioli" userId="360b41a0-b242-48d2-b707-f5fa57585d53" providerId="ADAL" clId="{26F992EB-FC93-4751-B7DF-A8F21B482A43}" dt="2018-11-29T12:36:59.147" v="1228" actId="1036"/>
        <pc:sldMkLst>
          <pc:docMk/>
          <pc:sldMk cId="3814542505" sldId="375"/>
        </pc:sldMkLst>
        <pc:spChg chg="add mod">
          <ac:chgData name="Louise Pezzaioli" userId="360b41a0-b242-48d2-b707-f5fa57585d53" providerId="ADAL" clId="{26F992EB-FC93-4751-B7DF-A8F21B482A43}" dt="2018-11-29T12:30:15.903" v="969" actId="1076"/>
          <ac:spMkLst>
            <pc:docMk/>
            <pc:sldMk cId="3814542505" sldId="375"/>
            <ac:spMk id="6" creationId="{5132B758-E099-4C02-BF06-56F5C170049D}"/>
          </ac:spMkLst>
        </pc:spChg>
        <pc:spChg chg="mod">
          <ac:chgData name="Louise Pezzaioli" userId="360b41a0-b242-48d2-b707-f5fa57585d53" providerId="ADAL" clId="{26F992EB-FC93-4751-B7DF-A8F21B482A43}" dt="2018-11-29T12:30:20.804" v="971" actId="20577"/>
          <ac:spMkLst>
            <pc:docMk/>
            <pc:sldMk cId="3814542505" sldId="375"/>
            <ac:spMk id="19" creationId="{5252A847-DE45-4FA3-A1F8-EEBEB845FF8E}"/>
          </ac:spMkLst>
        </pc:spChg>
        <pc:picChg chg="add mod">
          <ac:chgData name="Louise Pezzaioli" userId="360b41a0-b242-48d2-b707-f5fa57585d53" providerId="ADAL" clId="{26F992EB-FC93-4751-B7DF-A8F21B482A43}" dt="2018-11-29T12:30:17.828" v="970" actId="1076"/>
          <ac:picMkLst>
            <pc:docMk/>
            <pc:sldMk cId="3814542505" sldId="375"/>
            <ac:picMk id="9" creationId="{EED2CFA1-95EE-4611-85CE-126246BEE518}"/>
          </ac:picMkLst>
        </pc:picChg>
        <pc:picChg chg="add del mod">
          <ac:chgData name="Louise Pezzaioli" userId="360b41a0-b242-48d2-b707-f5fa57585d53" providerId="ADAL" clId="{26F992EB-FC93-4751-B7DF-A8F21B482A43}" dt="2018-11-29T12:33:11.143" v="1061" actId="478"/>
          <ac:picMkLst>
            <pc:docMk/>
            <pc:sldMk cId="3814542505" sldId="375"/>
            <ac:picMk id="10" creationId="{54C378B5-768F-493B-964C-F71028B0594E}"/>
          </ac:picMkLst>
        </pc:picChg>
        <pc:picChg chg="add mod">
          <ac:chgData name="Louise Pezzaioli" userId="360b41a0-b242-48d2-b707-f5fa57585d53" providerId="ADAL" clId="{26F992EB-FC93-4751-B7DF-A8F21B482A43}" dt="2018-11-29T12:36:19.442" v="1207" actId="1038"/>
          <ac:picMkLst>
            <pc:docMk/>
            <pc:sldMk cId="3814542505" sldId="375"/>
            <ac:picMk id="11" creationId="{641D4B20-BB77-4AAE-BC94-589263B761EC}"/>
          </ac:picMkLst>
        </pc:picChg>
        <pc:picChg chg="add mod">
          <ac:chgData name="Louise Pezzaioli" userId="360b41a0-b242-48d2-b707-f5fa57585d53" providerId="ADAL" clId="{26F992EB-FC93-4751-B7DF-A8F21B482A43}" dt="2018-11-29T12:36:59.147" v="1228" actId="1036"/>
          <ac:picMkLst>
            <pc:docMk/>
            <pc:sldMk cId="3814542505" sldId="375"/>
            <ac:picMk id="12" creationId="{5D83DFD8-0BB4-48EA-8CE3-946CE653F347}"/>
          </ac:picMkLst>
        </pc:picChg>
        <pc:picChg chg="add del mod">
          <ac:chgData name="Louise Pezzaioli" userId="360b41a0-b242-48d2-b707-f5fa57585d53" providerId="ADAL" clId="{26F992EB-FC93-4751-B7DF-A8F21B482A43}" dt="2018-11-29T12:33:11.143" v="1061" actId="478"/>
          <ac:picMkLst>
            <pc:docMk/>
            <pc:sldMk cId="3814542505" sldId="375"/>
            <ac:picMk id="13" creationId="{829933DF-C3AD-4A0A-A9FB-90F735B816CB}"/>
          </ac:picMkLst>
        </pc:picChg>
        <pc:picChg chg="add del mod">
          <ac:chgData name="Louise Pezzaioli" userId="360b41a0-b242-48d2-b707-f5fa57585d53" providerId="ADAL" clId="{26F992EB-FC93-4751-B7DF-A8F21B482A43}" dt="2018-11-29T12:33:11.143" v="1061" actId="478"/>
          <ac:picMkLst>
            <pc:docMk/>
            <pc:sldMk cId="3814542505" sldId="375"/>
            <ac:picMk id="14" creationId="{4595768E-89A0-41D8-8B5A-748410FFE8D4}"/>
          </ac:picMkLst>
        </pc:picChg>
        <pc:picChg chg="add del mod">
          <ac:chgData name="Louise Pezzaioli" userId="360b41a0-b242-48d2-b707-f5fa57585d53" providerId="ADAL" clId="{26F992EB-FC93-4751-B7DF-A8F21B482A43}" dt="2018-11-29T12:33:11.143" v="1061" actId="478"/>
          <ac:picMkLst>
            <pc:docMk/>
            <pc:sldMk cId="3814542505" sldId="375"/>
            <ac:picMk id="15" creationId="{2ABA3C27-8B0A-4B09-B081-D82F094FFBB2}"/>
          </ac:picMkLst>
        </pc:picChg>
        <pc:picChg chg="add del mod">
          <ac:chgData name="Louise Pezzaioli" userId="360b41a0-b242-48d2-b707-f5fa57585d53" providerId="ADAL" clId="{26F992EB-FC93-4751-B7DF-A8F21B482A43}" dt="2018-11-29T12:33:11.143" v="1061" actId="478"/>
          <ac:picMkLst>
            <pc:docMk/>
            <pc:sldMk cId="3814542505" sldId="375"/>
            <ac:picMk id="16" creationId="{BD878BDD-38F4-4511-BBC7-D322846CFFC3}"/>
          </ac:picMkLst>
        </pc:picChg>
        <pc:picChg chg="add del mod">
          <ac:chgData name="Louise Pezzaioli" userId="360b41a0-b242-48d2-b707-f5fa57585d53" providerId="ADAL" clId="{26F992EB-FC93-4751-B7DF-A8F21B482A43}" dt="2018-11-29T12:33:11.143" v="1061" actId="478"/>
          <ac:picMkLst>
            <pc:docMk/>
            <pc:sldMk cId="3814542505" sldId="375"/>
            <ac:picMk id="17" creationId="{FEABC6C5-E74B-4102-B9C2-89FC934F99A2}"/>
          </ac:picMkLst>
        </pc:picChg>
        <pc:picChg chg="add del mod">
          <ac:chgData name="Louise Pezzaioli" userId="360b41a0-b242-48d2-b707-f5fa57585d53" providerId="ADAL" clId="{26F992EB-FC93-4751-B7DF-A8F21B482A43}" dt="2018-11-29T12:33:11.143" v="1061" actId="478"/>
          <ac:picMkLst>
            <pc:docMk/>
            <pc:sldMk cId="3814542505" sldId="375"/>
            <ac:picMk id="20" creationId="{348046AE-8872-4DBB-9E54-55D4889B1DFF}"/>
          </ac:picMkLst>
        </pc:picChg>
        <pc:picChg chg="add del mod">
          <ac:chgData name="Louise Pezzaioli" userId="360b41a0-b242-48d2-b707-f5fa57585d53" providerId="ADAL" clId="{26F992EB-FC93-4751-B7DF-A8F21B482A43}" dt="2018-11-29T12:33:11.143" v="1061" actId="478"/>
          <ac:picMkLst>
            <pc:docMk/>
            <pc:sldMk cId="3814542505" sldId="375"/>
            <ac:picMk id="21" creationId="{0FACDA12-3D18-47BD-9F3D-A469D82F7576}"/>
          </ac:picMkLst>
        </pc:picChg>
        <pc:picChg chg="add del mod">
          <ac:chgData name="Louise Pezzaioli" userId="360b41a0-b242-48d2-b707-f5fa57585d53" providerId="ADAL" clId="{26F992EB-FC93-4751-B7DF-A8F21B482A43}" dt="2018-11-29T12:33:11.143" v="1061" actId="478"/>
          <ac:picMkLst>
            <pc:docMk/>
            <pc:sldMk cId="3814542505" sldId="375"/>
            <ac:picMk id="22" creationId="{7DD7E3A1-8956-45EB-AD40-E9C8CBE1CC91}"/>
          </ac:picMkLst>
        </pc:picChg>
        <pc:picChg chg="add del mod">
          <ac:chgData name="Louise Pezzaioli" userId="360b41a0-b242-48d2-b707-f5fa57585d53" providerId="ADAL" clId="{26F992EB-FC93-4751-B7DF-A8F21B482A43}" dt="2018-11-29T12:33:11.143" v="1061" actId="478"/>
          <ac:picMkLst>
            <pc:docMk/>
            <pc:sldMk cId="3814542505" sldId="375"/>
            <ac:picMk id="23" creationId="{FAA312CB-E004-4353-82E5-53AF05578DB7}"/>
          </ac:picMkLst>
        </pc:picChg>
        <pc:picChg chg="add del mod">
          <ac:chgData name="Louise Pezzaioli" userId="360b41a0-b242-48d2-b707-f5fa57585d53" providerId="ADAL" clId="{26F992EB-FC93-4751-B7DF-A8F21B482A43}" dt="2018-11-29T12:33:11.143" v="1061" actId="478"/>
          <ac:picMkLst>
            <pc:docMk/>
            <pc:sldMk cId="3814542505" sldId="375"/>
            <ac:picMk id="24" creationId="{7276EF78-248E-4FD0-9A76-8A0E5580E2AF}"/>
          </ac:picMkLst>
        </pc:picChg>
        <pc:picChg chg="add mod">
          <ac:chgData name="Louise Pezzaioli" userId="360b41a0-b242-48d2-b707-f5fa57585d53" providerId="ADAL" clId="{26F992EB-FC93-4751-B7DF-A8F21B482A43}" dt="2018-11-29T12:36:19.442" v="1207" actId="1038"/>
          <ac:picMkLst>
            <pc:docMk/>
            <pc:sldMk cId="3814542505" sldId="375"/>
            <ac:picMk id="25" creationId="{89C4A909-0921-48BA-932C-CA2AB18D7E0D}"/>
          </ac:picMkLst>
        </pc:picChg>
        <pc:picChg chg="add mod">
          <ac:chgData name="Louise Pezzaioli" userId="360b41a0-b242-48d2-b707-f5fa57585d53" providerId="ADAL" clId="{26F992EB-FC93-4751-B7DF-A8F21B482A43}" dt="2018-11-29T12:36:19.442" v="1207" actId="1038"/>
          <ac:picMkLst>
            <pc:docMk/>
            <pc:sldMk cId="3814542505" sldId="375"/>
            <ac:picMk id="26" creationId="{5ABE32E7-A9FB-49F6-8CCD-0218837292B1}"/>
          </ac:picMkLst>
        </pc:picChg>
        <pc:picChg chg="add mod">
          <ac:chgData name="Louise Pezzaioli" userId="360b41a0-b242-48d2-b707-f5fa57585d53" providerId="ADAL" clId="{26F992EB-FC93-4751-B7DF-A8F21B482A43}" dt="2018-11-29T12:36:59.147" v="1228" actId="1036"/>
          <ac:picMkLst>
            <pc:docMk/>
            <pc:sldMk cId="3814542505" sldId="375"/>
            <ac:picMk id="27" creationId="{0058B21D-C080-4E72-8EB6-3A448DFCAD01}"/>
          </ac:picMkLst>
        </pc:picChg>
        <pc:picChg chg="add mod">
          <ac:chgData name="Louise Pezzaioli" userId="360b41a0-b242-48d2-b707-f5fa57585d53" providerId="ADAL" clId="{26F992EB-FC93-4751-B7DF-A8F21B482A43}" dt="2018-11-29T12:36:59.147" v="1228" actId="1036"/>
          <ac:picMkLst>
            <pc:docMk/>
            <pc:sldMk cId="3814542505" sldId="375"/>
            <ac:picMk id="28" creationId="{6193EB04-4D20-4640-9C90-BB72D1C35173}"/>
          </ac:picMkLst>
        </pc:picChg>
        <pc:picChg chg="add mod">
          <ac:chgData name="Louise Pezzaioli" userId="360b41a0-b242-48d2-b707-f5fa57585d53" providerId="ADAL" clId="{26F992EB-FC93-4751-B7DF-A8F21B482A43}" dt="2018-11-29T12:36:59.147" v="1228" actId="1036"/>
          <ac:picMkLst>
            <pc:docMk/>
            <pc:sldMk cId="3814542505" sldId="375"/>
            <ac:picMk id="29" creationId="{6E677EC8-391D-4B86-AD69-37943446D558}"/>
          </ac:picMkLst>
        </pc:picChg>
        <pc:picChg chg="add mod">
          <ac:chgData name="Louise Pezzaioli" userId="360b41a0-b242-48d2-b707-f5fa57585d53" providerId="ADAL" clId="{26F992EB-FC93-4751-B7DF-A8F21B482A43}" dt="2018-11-29T12:36:19.442" v="1207" actId="1038"/>
          <ac:picMkLst>
            <pc:docMk/>
            <pc:sldMk cId="3814542505" sldId="375"/>
            <ac:picMk id="30" creationId="{D0C1C244-7691-4262-AEB5-808A058996C6}"/>
          </ac:picMkLst>
        </pc:picChg>
        <pc:picChg chg="add mod">
          <ac:chgData name="Louise Pezzaioli" userId="360b41a0-b242-48d2-b707-f5fa57585d53" providerId="ADAL" clId="{26F992EB-FC93-4751-B7DF-A8F21B482A43}" dt="2018-11-29T12:36:19.442" v="1207" actId="1038"/>
          <ac:picMkLst>
            <pc:docMk/>
            <pc:sldMk cId="3814542505" sldId="375"/>
            <ac:picMk id="31" creationId="{A7B4B032-05DA-43E5-9998-22A18AB2CCFC}"/>
          </ac:picMkLst>
        </pc:picChg>
        <pc:picChg chg="add mod">
          <ac:chgData name="Louise Pezzaioli" userId="360b41a0-b242-48d2-b707-f5fa57585d53" providerId="ADAL" clId="{26F992EB-FC93-4751-B7DF-A8F21B482A43}" dt="2018-11-29T12:36:19.442" v="1207" actId="1038"/>
          <ac:picMkLst>
            <pc:docMk/>
            <pc:sldMk cId="3814542505" sldId="375"/>
            <ac:picMk id="32" creationId="{197CEF4B-BB29-43F1-AA35-7A39493CF8C2}"/>
          </ac:picMkLst>
        </pc:picChg>
        <pc:picChg chg="add mod">
          <ac:chgData name="Louise Pezzaioli" userId="360b41a0-b242-48d2-b707-f5fa57585d53" providerId="ADAL" clId="{26F992EB-FC93-4751-B7DF-A8F21B482A43}" dt="2018-11-29T12:36:19.442" v="1207" actId="1038"/>
          <ac:picMkLst>
            <pc:docMk/>
            <pc:sldMk cId="3814542505" sldId="375"/>
            <ac:picMk id="33" creationId="{76A66054-447C-4DE0-9A1E-45BC8B9BFD64}"/>
          </ac:picMkLst>
        </pc:picChg>
        <pc:picChg chg="add mod">
          <ac:chgData name="Louise Pezzaioli" userId="360b41a0-b242-48d2-b707-f5fa57585d53" providerId="ADAL" clId="{26F992EB-FC93-4751-B7DF-A8F21B482A43}" dt="2018-11-29T12:36:19.442" v="1207" actId="1038"/>
          <ac:picMkLst>
            <pc:docMk/>
            <pc:sldMk cId="3814542505" sldId="375"/>
            <ac:picMk id="34" creationId="{1E5DFDD2-CF0F-4AD7-9955-B76BE7E40229}"/>
          </ac:picMkLst>
        </pc:picChg>
        <pc:picChg chg="add mod">
          <ac:chgData name="Louise Pezzaioli" userId="360b41a0-b242-48d2-b707-f5fa57585d53" providerId="ADAL" clId="{26F992EB-FC93-4751-B7DF-A8F21B482A43}" dt="2018-11-29T12:36:59.147" v="1228" actId="1036"/>
          <ac:picMkLst>
            <pc:docMk/>
            <pc:sldMk cId="3814542505" sldId="375"/>
            <ac:picMk id="35" creationId="{22774332-B4B5-421E-8843-44C45D0598E3}"/>
          </ac:picMkLst>
        </pc:picChg>
      </pc:sldChg>
      <pc:sldChg chg="addSp modSp add">
        <pc:chgData name="Louise Pezzaioli" userId="360b41a0-b242-48d2-b707-f5fa57585d53" providerId="ADAL" clId="{26F992EB-FC93-4751-B7DF-A8F21B482A43}" dt="2018-11-29T12:24:01.570" v="592" actId="207"/>
        <pc:sldMkLst>
          <pc:docMk/>
          <pc:sldMk cId="3413627420" sldId="376"/>
        </pc:sldMkLst>
        <pc:spChg chg="add mod">
          <ac:chgData name="Louise Pezzaioli" userId="360b41a0-b242-48d2-b707-f5fa57585d53" providerId="ADAL" clId="{26F992EB-FC93-4751-B7DF-A8F21B482A43}" dt="2018-11-29T12:23:43.345" v="544" actId="1076"/>
          <ac:spMkLst>
            <pc:docMk/>
            <pc:sldMk cId="3413627420" sldId="376"/>
            <ac:spMk id="9" creationId="{B356D26F-5313-4B4C-AA5D-CD3202CB5789}"/>
          </ac:spMkLst>
        </pc:spChg>
        <pc:spChg chg="mod">
          <ac:chgData name="Louise Pezzaioli" userId="360b41a0-b242-48d2-b707-f5fa57585d53" providerId="ADAL" clId="{26F992EB-FC93-4751-B7DF-A8F21B482A43}" dt="2018-11-29T12:24:01.570" v="592" actId="207"/>
          <ac:spMkLst>
            <pc:docMk/>
            <pc:sldMk cId="3413627420" sldId="376"/>
            <ac:spMk id="19" creationId="{5252A847-DE45-4FA3-A1F8-EEBEB845FF8E}"/>
          </ac:spMkLst>
        </pc:spChg>
        <pc:graphicFrameChg chg="modGraphic">
          <ac:chgData name="Louise Pezzaioli" userId="360b41a0-b242-48d2-b707-f5fa57585d53" providerId="ADAL" clId="{26F992EB-FC93-4751-B7DF-A8F21B482A43}" dt="2018-11-29T12:23:29.313" v="542" actId="207"/>
          <ac:graphicFrameMkLst>
            <pc:docMk/>
            <pc:sldMk cId="3413627420" sldId="376"/>
            <ac:graphicFrameMk id="6" creationId="{3BBE1ACC-3CF6-4104-91F5-7600AA313C63}"/>
          </ac:graphicFrameMkLst>
        </pc:graphicFrameChg>
      </pc:sldChg>
      <pc:sldChg chg="modSp add">
        <pc:chgData name="Louise Pezzaioli" userId="360b41a0-b242-48d2-b707-f5fa57585d53" providerId="ADAL" clId="{26F992EB-FC93-4751-B7DF-A8F21B482A43}" dt="2018-11-29T12:24:19.009" v="649" actId="20577"/>
        <pc:sldMkLst>
          <pc:docMk/>
          <pc:sldMk cId="2567416828" sldId="377"/>
        </pc:sldMkLst>
        <pc:spChg chg="mod">
          <ac:chgData name="Louise Pezzaioli" userId="360b41a0-b242-48d2-b707-f5fa57585d53" providerId="ADAL" clId="{26F992EB-FC93-4751-B7DF-A8F21B482A43}" dt="2018-11-29T12:24:19.009" v="649" actId="20577"/>
          <ac:spMkLst>
            <pc:docMk/>
            <pc:sldMk cId="2567416828" sldId="377"/>
            <ac:spMk id="19" creationId="{5252A847-DE45-4FA3-A1F8-EEBEB845FF8E}"/>
          </ac:spMkLst>
        </pc:spChg>
      </pc:sldChg>
      <pc:sldChg chg="addSp delSp modSp add">
        <pc:chgData name="Louise Pezzaioli" userId="360b41a0-b242-48d2-b707-f5fa57585d53" providerId="ADAL" clId="{26F992EB-FC93-4751-B7DF-A8F21B482A43}" dt="2018-11-29T12:35:33.884" v="1177" actId="1035"/>
        <pc:sldMkLst>
          <pc:docMk/>
          <pc:sldMk cId="4177622499" sldId="378"/>
        </pc:sldMkLst>
        <pc:spChg chg="del">
          <ac:chgData name="Louise Pezzaioli" userId="360b41a0-b242-48d2-b707-f5fa57585d53" providerId="ADAL" clId="{26F992EB-FC93-4751-B7DF-A8F21B482A43}" dt="2018-11-29T12:28:38.197" v="892" actId="478"/>
          <ac:spMkLst>
            <pc:docMk/>
            <pc:sldMk cId="4177622499" sldId="378"/>
            <ac:spMk id="9" creationId="{466858C9-2B04-43D7-BF82-770B9D22D5C3}"/>
          </ac:spMkLst>
        </pc:spChg>
        <pc:spChg chg="del">
          <ac:chgData name="Louise Pezzaioli" userId="360b41a0-b242-48d2-b707-f5fa57585d53" providerId="ADAL" clId="{26F992EB-FC93-4751-B7DF-A8F21B482A43}" dt="2018-11-29T12:28:38.197" v="892" actId="478"/>
          <ac:spMkLst>
            <pc:docMk/>
            <pc:sldMk cId="4177622499" sldId="378"/>
            <ac:spMk id="10" creationId="{33ADF2D2-06E3-45BD-AFD6-609DB09B8833}"/>
          </ac:spMkLst>
        </pc:spChg>
        <pc:spChg chg="del">
          <ac:chgData name="Louise Pezzaioli" userId="360b41a0-b242-48d2-b707-f5fa57585d53" providerId="ADAL" clId="{26F992EB-FC93-4751-B7DF-A8F21B482A43}" dt="2018-11-29T12:28:38.197" v="892" actId="478"/>
          <ac:spMkLst>
            <pc:docMk/>
            <pc:sldMk cId="4177622499" sldId="378"/>
            <ac:spMk id="11" creationId="{D95E46D3-B264-468F-81AD-E0D985751433}"/>
          </ac:spMkLst>
        </pc:spChg>
        <pc:spChg chg="del">
          <ac:chgData name="Louise Pezzaioli" userId="360b41a0-b242-48d2-b707-f5fa57585d53" providerId="ADAL" clId="{26F992EB-FC93-4751-B7DF-A8F21B482A43}" dt="2018-11-29T12:28:38.197" v="892" actId="478"/>
          <ac:spMkLst>
            <pc:docMk/>
            <pc:sldMk cId="4177622499" sldId="378"/>
            <ac:spMk id="12" creationId="{5BF4CFA6-4186-4666-91B3-9814417EE3D0}"/>
          </ac:spMkLst>
        </pc:spChg>
        <pc:spChg chg="mod">
          <ac:chgData name="Louise Pezzaioli" userId="360b41a0-b242-48d2-b707-f5fa57585d53" providerId="ADAL" clId="{26F992EB-FC93-4751-B7DF-A8F21B482A43}" dt="2018-11-29T12:35:33.884" v="1177" actId="1035"/>
          <ac:spMkLst>
            <pc:docMk/>
            <pc:sldMk cId="4177622499" sldId="378"/>
            <ac:spMk id="13" creationId="{137F1B21-4412-4477-94C8-400EA802AFA3}"/>
          </ac:spMkLst>
        </pc:spChg>
        <pc:spChg chg="mod">
          <ac:chgData name="Louise Pezzaioli" userId="360b41a0-b242-48d2-b707-f5fa57585d53" providerId="ADAL" clId="{26F992EB-FC93-4751-B7DF-A8F21B482A43}" dt="2018-11-29T12:35:33.884" v="1177" actId="1035"/>
          <ac:spMkLst>
            <pc:docMk/>
            <pc:sldMk cId="4177622499" sldId="378"/>
            <ac:spMk id="14" creationId="{9573C046-B861-475B-9F67-38A9C5C2279C}"/>
          </ac:spMkLst>
        </pc:spChg>
        <pc:spChg chg="mod">
          <ac:chgData name="Louise Pezzaioli" userId="360b41a0-b242-48d2-b707-f5fa57585d53" providerId="ADAL" clId="{26F992EB-FC93-4751-B7DF-A8F21B482A43}" dt="2018-11-29T12:35:33.884" v="1177" actId="1035"/>
          <ac:spMkLst>
            <pc:docMk/>
            <pc:sldMk cId="4177622499" sldId="378"/>
            <ac:spMk id="15" creationId="{B3D74040-ACF6-4E28-8DE4-D9D1CEFED08E}"/>
          </ac:spMkLst>
        </pc:spChg>
        <pc:spChg chg="add mod">
          <ac:chgData name="Louise Pezzaioli" userId="360b41a0-b242-48d2-b707-f5fa57585d53" providerId="ADAL" clId="{26F992EB-FC93-4751-B7DF-A8F21B482A43}" dt="2018-11-29T12:35:33.884" v="1177" actId="1035"/>
          <ac:spMkLst>
            <pc:docMk/>
            <pc:sldMk cId="4177622499" sldId="378"/>
            <ac:spMk id="16" creationId="{C2AF7C68-2241-4575-92D3-67EB32D00482}"/>
          </ac:spMkLst>
        </pc:spChg>
        <pc:spChg chg="add mod">
          <ac:chgData name="Louise Pezzaioli" userId="360b41a0-b242-48d2-b707-f5fa57585d53" providerId="ADAL" clId="{26F992EB-FC93-4751-B7DF-A8F21B482A43}" dt="2018-11-29T12:35:33.884" v="1177" actId="1035"/>
          <ac:spMkLst>
            <pc:docMk/>
            <pc:sldMk cId="4177622499" sldId="378"/>
            <ac:spMk id="17" creationId="{3FCF0732-E36D-4663-8FAA-041C66F236F7}"/>
          </ac:spMkLst>
        </pc:spChg>
        <pc:spChg chg="mod">
          <ac:chgData name="Louise Pezzaioli" userId="360b41a0-b242-48d2-b707-f5fa57585d53" providerId="ADAL" clId="{26F992EB-FC93-4751-B7DF-A8F21B482A43}" dt="2018-11-29T12:29:11.703" v="939" actId="20577"/>
          <ac:spMkLst>
            <pc:docMk/>
            <pc:sldMk cId="4177622499" sldId="378"/>
            <ac:spMk id="19" creationId="{5252A847-DE45-4FA3-A1F8-EEBEB845FF8E}"/>
          </ac:spMkLst>
        </pc:spChg>
        <pc:spChg chg="add mod">
          <ac:chgData name="Louise Pezzaioli" userId="360b41a0-b242-48d2-b707-f5fa57585d53" providerId="ADAL" clId="{26F992EB-FC93-4751-B7DF-A8F21B482A43}" dt="2018-11-29T12:35:33.884" v="1177" actId="1035"/>
          <ac:spMkLst>
            <pc:docMk/>
            <pc:sldMk cId="4177622499" sldId="378"/>
            <ac:spMk id="20" creationId="{9DFD72E6-30DD-4CD0-9157-C2680FE83C16}"/>
          </ac:spMkLst>
        </pc:spChg>
        <pc:spChg chg="add mod">
          <ac:chgData name="Louise Pezzaioli" userId="360b41a0-b242-48d2-b707-f5fa57585d53" providerId="ADAL" clId="{26F992EB-FC93-4751-B7DF-A8F21B482A43}" dt="2018-11-29T12:35:33.884" v="1177" actId="1035"/>
          <ac:spMkLst>
            <pc:docMk/>
            <pc:sldMk cId="4177622499" sldId="378"/>
            <ac:spMk id="21" creationId="{DF6F34ED-C437-42B8-86CB-481197EDDC47}"/>
          </ac:spMkLst>
        </pc:spChg>
        <pc:graphicFrameChg chg="mod">
          <ac:chgData name="Louise Pezzaioli" userId="360b41a0-b242-48d2-b707-f5fa57585d53" providerId="ADAL" clId="{26F992EB-FC93-4751-B7DF-A8F21B482A43}" dt="2018-11-29T12:35:33.884" v="1177" actId="1035"/>
          <ac:graphicFrameMkLst>
            <pc:docMk/>
            <pc:sldMk cId="4177622499" sldId="378"/>
            <ac:graphicFrameMk id="6" creationId="{8BBEF4D9-45F7-418A-BAF9-538B76A9B9CF}"/>
          </ac:graphicFrameMkLst>
        </pc:graphicFrameChg>
      </pc:sldChg>
      <pc:sldChg chg="addSp delSp modSp add">
        <pc:chgData name="Louise Pezzaioli" userId="360b41a0-b242-48d2-b707-f5fa57585d53" providerId="ADAL" clId="{26F992EB-FC93-4751-B7DF-A8F21B482A43}" dt="2018-11-29T12:37:16.226" v="1230"/>
        <pc:sldMkLst>
          <pc:docMk/>
          <pc:sldMk cId="3290197330" sldId="379"/>
        </pc:sldMkLst>
        <pc:spChg chg="mod">
          <ac:chgData name="Louise Pezzaioli" userId="360b41a0-b242-48d2-b707-f5fa57585d53" providerId="ADAL" clId="{26F992EB-FC93-4751-B7DF-A8F21B482A43}" dt="2018-11-29T12:33:45.631" v="1163" actId="20577"/>
          <ac:spMkLst>
            <pc:docMk/>
            <pc:sldMk cId="3290197330" sldId="379"/>
            <ac:spMk id="19" creationId="{5252A847-DE45-4FA3-A1F8-EEBEB845FF8E}"/>
          </ac:spMkLst>
        </pc:spChg>
        <pc:picChg chg="del">
          <ac:chgData name="Louise Pezzaioli" userId="360b41a0-b242-48d2-b707-f5fa57585d53" providerId="ADAL" clId="{26F992EB-FC93-4751-B7DF-A8F21B482A43}" dt="2018-11-29T12:36:27.901" v="1208" actId="478"/>
          <ac:picMkLst>
            <pc:docMk/>
            <pc:sldMk cId="3290197330" sldId="379"/>
            <ac:picMk id="11" creationId="{641D4B20-BB77-4AAE-BC94-589263B761EC}"/>
          </ac:picMkLst>
        </pc:picChg>
        <pc:picChg chg="del">
          <ac:chgData name="Louise Pezzaioli" userId="360b41a0-b242-48d2-b707-f5fa57585d53" providerId="ADAL" clId="{26F992EB-FC93-4751-B7DF-A8F21B482A43}" dt="2018-11-29T12:36:27.901" v="1208" actId="478"/>
          <ac:picMkLst>
            <pc:docMk/>
            <pc:sldMk cId="3290197330" sldId="379"/>
            <ac:picMk id="12" creationId="{5D83DFD8-0BB4-48EA-8CE3-946CE653F347}"/>
          </ac:picMkLst>
        </pc:picChg>
        <pc:picChg chg="add del">
          <ac:chgData name="Louise Pezzaioli" userId="360b41a0-b242-48d2-b707-f5fa57585d53" providerId="ADAL" clId="{26F992EB-FC93-4751-B7DF-A8F21B482A43}" dt="2018-11-29T12:37:15.992" v="1229" actId="478"/>
          <ac:picMkLst>
            <pc:docMk/>
            <pc:sldMk cId="3290197330" sldId="379"/>
            <ac:picMk id="20" creationId="{2BEC5A88-9D17-418E-BA96-7C3FED5C462D}"/>
          </ac:picMkLst>
        </pc:picChg>
        <pc:picChg chg="add del">
          <ac:chgData name="Louise Pezzaioli" userId="360b41a0-b242-48d2-b707-f5fa57585d53" providerId="ADAL" clId="{26F992EB-FC93-4751-B7DF-A8F21B482A43}" dt="2018-11-29T12:37:15.992" v="1229" actId="478"/>
          <ac:picMkLst>
            <pc:docMk/>
            <pc:sldMk cId="3290197330" sldId="379"/>
            <ac:picMk id="21" creationId="{C8A8B244-97F3-4BB1-AA27-9768D5E24DFE}"/>
          </ac:picMkLst>
        </pc:picChg>
        <pc:picChg chg="add del">
          <ac:chgData name="Louise Pezzaioli" userId="360b41a0-b242-48d2-b707-f5fa57585d53" providerId="ADAL" clId="{26F992EB-FC93-4751-B7DF-A8F21B482A43}" dt="2018-11-29T12:37:15.992" v="1229" actId="478"/>
          <ac:picMkLst>
            <pc:docMk/>
            <pc:sldMk cId="3290197330" sldId="379"/>
            <ac:picMk id="22" creationId="{C8A0AB11-191A-45C7-A220-3CFEEEEB3D8E}"/>
          </ac:picMkLst>
        </pc:picChg>
        <pc:picChg chg="add del">
          <ac:chgData name="Louise Pezzaioli" userId="360b41a0-b242-48d2-b707-f5fa57585d53" providerId="ADAL" clId="{26F992EB-FC93-4751-B7DF-A8F21B482A43}" dt="2018-11-29T12:37:15.992" v="1229" actId="478"/>
          <ac:picMkLst>
            <pc:docMk/>
            <pc:sldMk cId="3290197330" sldId="379"/>
            <ac:picMk id="23" creationId="{99F8FBAC-BD02-4DD4-BADF-E0D3A4B4E8A4}"/>
          </ac:picMkLst>
        </pc:picChg>
        <pc:picChg chg="add del">
          <ac:chgData name="Louise Pezzaioli" userId="360b41a0-b242-48d2-b707-f5fa57585d53" providerId="ADAL" clId="{26F992EB-FC93-4751-B7DF-A8F21B482A43}" dt="2018-11-29T12:37:15.992" v="1229" actId="478"/>
          <ac:picMkLst>
            <pc:docMk/>
            <pc:sldMk cId="3290197330" sldId="379"/>
            <ac:picMk id="24" creationId="{6E101C0F-0C62-4FDC-B255-B92B83B4677D}"/>
          </ac:picMkLst>
        </pc:picChg>
        <pc:picChg chg="del">
          <ac:chgData name="Louise Pezzaioli" userId="360b41a0-b242-48d2-b707-f5fa57585d53" providerId="ADAL" clId="{26F992EB-FC93-4751-B7DF-A8F21B482A43}" dt="2018-11-29T12:36:27.901" v="1208" actId="478"/>
          <ac:picMkLst>
            <pc:docMk/>
            <pc:sldMk cId="3290197330" sldId="379"/>
            <ac:picMk id="25" creationId="{89C4A909-0921-48BA-932C-CA2AB18D7E0D}"/>
          </ac:picMkLst>
        </pc:picChg>
        <pc:picChg chg="del">
          <ac:chgData name="Louise Pezzaioli" userId="360b41a0-b242-48d2-b707-f5fa57585d53" providerId="ADAL" clId="{26F992EB-FC93-4751-B7DF-A8F21B482A43}" dt="2018-11-29T12:36:27.901" v="1208" actId="478"/>
          <ac:picMkLst>
            <pc:docMk/>
            <pc:sldMk cId="3290197330" sldId="379"/>
            <ac:picMk id="26" creationId="{5ABE32E7-A9FB-49F6-8CCD-0218837292B1}"/>
          </ac:picMkLst>
        </pc:picChg>
        <pc:picChg chg="del">
          <ac:chgData name="Louise Pezzaioli" userId="360b41a0-b242-48d2-b707-f5fa57585d53" providerId="ADAL" clId="{26F992EB-FC93-4751-B7DF-A8F21B482A43}" dt="2018-11-29T12:36:27.901" v="1208" actId="478"/>
          <ac:picMkLst>
            <pc:docMk/>
            <pc:sldMk cId="3290197330" sldId="379"/>
            <ac:picMk id="27" creationId="{0058B21D-C080-4E72-8EB6-3A448DFCAD01}"/>
          </ac:picMkLst>
        </pc:picChg>
        <pc:picChg chg="del">
          <ac:chgData name="Louise Pezzaioli" userId="360b41a0-b242-48d2-b707-f5fa57585d53" providerId="ADAL" clId="{26F992EB-FC93-4751-B7DF-A8F21B482A43}" dt="2018-11-29T12:36:27.901" v="1208" actId="478"/>
          <ac:picMkLst>
            <pc:docMk/>
            <pc:sldMk cId="3290197330" sldId="379"/>
            <ac:picMk id="28" creationId="{6193EB04-4D20-4640-9C90-BB72D1C35173}"/>
          </ac:picMkLst>
        </pc:picChg>
        <pc:picChg chg="del">
          <ac:chgData name="Louise Pezzaioli" userId="360b41a0-b242-48d2-b707-f5fa57585d53" providerId="ADAL" clId="{26F992EB-FC93-4751-B7DF-A8F21B482A43}" dt="2018-11-29T12:36:27.901" v="1208" actId="478"/>
          <ac:picMkLst>
            <pc:docMk/>
            <pc:sldMk cId="3290197330" sldId="379"/>
            <ac:picMk id="29" creationId="{6E677EC8-391D-4B86-AD69-37943446D558}"/>
          </ac:picMkLst>
        </pc:picChg>
        <pc:picChg chg="del">
          <ac:chgData name="Louise Pezzaioli" userId="360b41a0-b242-48d2-b707-f5fa57585d53" providerId="ADAL" clId="{26F992EB-FC93-4751-B7DF-A8F21B482A43}" dt="2018-11-29T12:36:27.901" v="1208" actId="478"/>
          <ac:picMkLst>
            <pc:docMk/>
            <pc:sldMk cId="3290197330" sldId="379"/>
            <ac:picMk id="30" creationId="{D0C1C244-7691-4262-AEB5-808A058996C6}"/>
          </ac:picMkLst>
        </pc:picChg>
        <pc:picChg chg="del">
          <ac:chgData name="Louise Pezzaioli" userId="360b41a0-b242-48d2-b707-f5fa57585d53" providerId="ADAL" clId="{26F992EB-FC93-4751-B7DF-A8F21B482A43}" dt="2018-11-29T12:36:27.901" v="1208" actId="478"/>
          <ac:picMkLst>
            <pc:docMk/>
            <pc:sldMk cId="3290197330" sldId="379"/>
            <ac:picMk id="31" creationId="{A7B4B032-05DA-43E5-9998-22A18AB2CCFC}"/>
          </ac:picMkLst>
        </pc:picChg>
        <pc:picChg chg="del">
          <ac:chgData name="Louise Pezzaioli" userId="360b41a0-b242-48d2-b707-f5fa57585d53" providerId="ADAL" clId="{26F992EB-FC93-4751-B7DF-A8F21B482A43}" dt="2018-11-29T12:36:27.901" v="1208" actId="478"/>
          <ac:picMkLst>
            <pc:docMk/>
            <pc:sldMk cId="3290197330" sldId="379"/>
            <ac:picMk id="32" creationId="{197CEF4B-BB29-43F1-AA35-7A39493CF8C2}"/>
          </ac:picMkLst>
        </pc:picChg>
        <pc:picChg chg="del">
          <ac:chgData name="Louise Pezzaioli" userId="360b41a0-b242-48d2-b707-f5fa57585d53" providerId="ADAL" clId="{26F992EB-FC93-4751-B7DF-A8F21B482A43}" dt="2018-11-29T12:36:27.901" v="1208" actId="478"/>
          <ac:picMkLst>
            <pc:docMk/>
            <pc:sldMk cId="3290197330" sldId="379"/>
            <ac:picMk id="33" creationId="{76A66054-447C-4DE0-9A1E-45BC8B9BFD64}"/>
          </ac:picMkLst>
        </pc:picChg>
        <pc:picChg chg="add del">
          <ac:chgData name="Louise Pezzaioli" userId="360b41a0-b242-48d2-b707-f5fa57585d53" providerId="ADAL" clId="{26F992EB-FC93-4751-B7DF-A8F21B482A43}" dt="2018-11-29T12:37:15.992" v="1229" actId="478"/>
          <ac:picMkLst>
            <pc:docMk/>
            <pc:sldMk cId="3290197330" sldId="379"/>
            <ac:picMk id="34" creationId="{4C6361DD-6F17-42AE-A088-95E0A2910FB1}"/>
          </ac:picMkLst>
        </pc:picChg>
        <pc:picChg chg="add del">
          <ac:chgData name="Louise Pezzaioli" userId="360b41a0-b242-48d2-b707-f5fa57585d53" providerId="ADAL" clId="{26F992EB-FC93-4751-B7DF-A8F21B482A43}" dt="2018-11-29T12:37:15.992" v="1229" actId="478"/>
          <ac:picMkLst>
            <pc:docMk/>
            <pc:sldMk cId="3290197330" sldId="379"/>
            <ac:picMk id="35" creationId="{304852AD-24B3-4927-B0FE-A8D8E1FF5C36}"/>
          </ac:picMkLst>
        </pc:picChg>
        <pc:picChg chg="add del">
          <ac:chgData name="Louise Pezzaioli" userId="360b41a0-b242-48d2-b707-f5fa57585d53" providerId="ADAL" clId="{26F992EB-FC93-4751-B7DF-A8F21B482A43}" dt="2018-11-29T12:37:15.992" v="1229" actId="478"/>
          <ac:picMkLst>
            <pc:docMk/>
            <pc:sldMk cId="3290197330" sldId="379"/>
            <ac:picMk id="36" creationId="{9E991410-AB2E-4789-82E3-D573F7278F38}"/>
          </ac:picMkLst>
        </pc:picChg>
        <pc:picChg chg="add del">
          <ac:chgData name="Louise Pezzaioli" userId="360b41a0-b242-48d2-b707-f5fa57585d53" providerId="ADAL" clId="{26F992EB-FC93-4751-B7DF-A8F21B482A43}" dt="2018-11-29T12:37:15.992" v="1229" actId="478"/>
          <ac:picMkLst>
            <pc:docMk/>
            <pc:sldMk cId="3290197330" sldId="379"/>
            <ac:picMk id="37" creationId="{D1266F2C-FCFF-4E5D-8B43-7DF429824122}"/>
          </ac:picMkLst>
        </pc:picChg>
        <pc:picChg chg="add del">
          <ac:chgData name="Louise Pezzaioli" userId="360b41a0-b242-48d2-b707-f5fa57585d53" providerId="ADAL" clId="{26F992EB-FC93-4751-B7DF-A8F21B482A43}" dt="2018-11-29T12:37:15.992" v="1229" actId="478"/>
          <ac:picMkLst>
            <pc:docMk/>
            <pc:sldMk cId="3290197330" sldId="379"/>
            <ac:picMk id="38" creationId="{0470EADA-715A-4A22-BD25-145A3511A0CC}"/>
          </ac:picMkLst>
        </pc:picChg>
        <pc:picChg chg="add del">
          <ac:chgData name="Louise Pezzaioli" userId="360b41a0-b242-48d2-b707-f5fa57585d53" providerId="ADAL" clId="{26F992EB-FC93-4751-B7DF-A8F21B482A43}" dt="2018-11-29T12:37:15.992" v="1229" actId="478"/>
          <ac:picMkLst>
            <pc:docMk/>
            <pc:sldMk cId="3290197330" sldId="379"/>
            <ac:picMk id="39" creationId="{985D531A-CAB0-4842-A9CF-55720A8BF944}"/>
          </ac:picMkLst>
        </pc:picChg>
        <pc:picChg chg="add del">
          <ac:chgData name="Louise Pezzaioli" userId="360b41a0-b242-48d2-b707-f5fa57585d53" providerId="ADAL" clId="{26F992EB-FC93-4751-B7DF-A8F21B482A43}" dt="2018-11-29T12:37:15.992" v="1229" actId="478"/>
          <ac:picMkLst>
            <pc:docMk/>
            <pc:sldMk cId="3290197330" sldId="379"/>
            <ac:picMk id="40" creationId="{64F262EB-B858-4154-808C-AE0AD562B227}"/>
          </ac:picMkLst>
        </pc:picChg>
        <pc:picChg chg="add">
          <ac:chgData name="Louise Pezzaioli" userId="360b41a0-b242-48d2-b707-f5fa57585d53" providerId="ADAL" clId="{26F992EB-FC93-4751-B7DF-A8F21B482A43}" dt="2018-11-29T12:37:16.226" v="1230"/>
          <ac:picMkLst>
            <pc:docMk/>
            <pc:sldMk cId="3290197330" sldId="379"/>
            <ac:picMk id="41" creationId="{FDE4AFAD-0468-42E6-B10A-376FC231B9BB}"/>
          </ac:picMkLst>
        </pc:picChg>
        <pc:picChg chg="add">
          <ac:chgData name="Louise Pezzaioli" userId="360b41a0-b242-48d2-b707-f5fa57585d53" providerId="ADAL" clId="{26F992EB-FC93-4751-B7DF-A8F21B482A43}" dt="2018-11-29T12:37:16.226" v="1230"/>
          <ac:picMkLst>
            <pc:docMk/>
            <pc:sldMk cId="3290197330" sldId="379"/>
            <ac:picMk id="42" creationId="{D5F15120-7C54-49F1-9C51-3C7E25D8C89A}"/>
          </ac:picMkLst>
        </pc:picChg>
        <pc:picChg chg="add">
          <ac:chgData name="Louise Pezzaioli" userId="360b41a0-b242-48d2-b707-f5fa57585d53" providerId="ADAL" clId="{26F992EB-FC93-4751-B7DF-A8F21B482A43}" dt="2018-11-29T12:37:16.226" v="1230"/>
          <ac:picMkLst>
            <pc:docMk/>
            <pc:sldMk cId="3290197330" sldId="379"/>
            <ac:picMk id="43" creationId="{A3D4F5FF-6607-4302-813D-067CB150E44F}"/>
          </ac:picMkLst>
        </pc:picChg>
        <pc:picChg chg="add">
          <ac:chgData name="Louise Pezzaioli" userId="360b41a0-b242-48d2-b707-f5fa57585d53" providerId="ADAL" clId="{26F992EB-FC93-4751-B7DF-A8F21B482A43}" dt="2018-11-29T12:37:16.226" v="1230"/>
          <ac:picMkLst>
            <pc:docMk/>
            <pc:sldMk cId="3290197330" sldId="379"/>
            <ac:picMk id="44" creationId="{B97B9049-97D7-4F14-870C-C0621357B9B6}"/>
          </ac:picMkLst>
        </pc:picChg>
        <pc:picChg chg="add">
          <ac:chgData name="Louise Pezzaioli" userId="360b41a0-b242-48d2-b707-f5fa57585d53" providerId="ADAL" clId="{26F992EB-FC93-4751-B7DF-A8F21B482A43}" dt="2018-11-29T12:37:16.226" v="1230"/>
          <ac:picMkLst>
            <pc:docMk/>
            <pc:sldMk cId="3290197330" sldId="379"/>
            <ac:picMk id="45" creationId="{9A56A819-F7A7-42B8-B6B4-ED8518138D8C}"/>
          </ac:picMkLst>
        </pc:picChg>
        <pc:picChg chg="add">
          <ac:chgData name="Louise Pezzaioli" userId="360b41a0-b242-48d2-b707-f5fa57585d53" providerId="ADAL" clId="{26F992EB-FC93-4751-B7DF-A8F21B482A43}" dt="2018-11-29T12:37:16.226" v="1230"/>
          <ac:picMkLst>
            <pc:docMk/>
            <pc:sldMk cId="3290197330" sldId="379"/>
            <ac:picMk id="46" creationId="{0A41A9B9-6C3E-490B-9555-44D7186760E1}"/>
          </ac:picMkLst>
        </pc:picChg>
        <pc:picChg chg="add">
          <ac:chgData name="Louise Pezzaioli" userId="360b41a0-b242-48d2-b707-f5fa57585d53" providerId="ADAL" clId="{26F992EB-FC93-4751-B7DF-A8F21B482A43}" dt="2018-11-29T12:37:16.226" v="1230"/>
          <ac:picMkLst>
            <pc:docMk/>
            <pc:sldMk cId="3290197330" sldId="379"/>
            <ac:picMk id="47" creationId="{633BB5C4-BF7D-46B3-A2C5-BC8416AA8E6F}"/>
          </ac:picMkLst>
        </pc:picChg>
        <pc:picChg chg="add">
          <ac:chgData name="Louise Pezzaioli" userId="360b41a0-b242-48d2-b707-f5fa57585d53" providerId="ADAL" clId="{26F992EB-FC93-4751-B7DF-A8F21B482A43}" dt="2018-11-29T12:37:16.226" v="1230"/>
          <ac:picMkLst>
            <pc:docMk/>
            <pc:sldMk cId="3290197330" sldId="379"/>
            <ac:picMk id="48" creationId="{1BB9E214-59AF-4919-8FB6-E94073C9DC8C}"/>
          </ac:picMkLst>
        </pc:picChg>
        <pc:picChg chg="add">
          <ac:chgData name="Louise Pezzaioli" userId="360b41a0-b242-48d2-b707-f5fa57585d53" providerId="ADAL" clId="{26F992EB-FC93-4751-B7DF-A8F21B482A43}" dt="2018-11-29T12:37:16.226" v="1230"/>
          <ac:picMkLst>
            <pc:docMk/>
            <pc:sldMk cId="3290197330" sldId="379"/>
            <ac:picMk id="49" creationId="{32E0A17F-FF54-498C-96E1-B1234EB154BE}"/>
          </ac:picMkLst>
        </pc:picChg>
        <pc:picChg chg="add">
          <ac:chgData name="Louise Pezzaioli" userId="360b41a0-b242-48d2-b707-f5fa57585d53" providerId="ADAL" clId="{26F992EB-FC93-4751-B7DF-A8F21B482A43}" dt="2018-11-29T12:37:16.226" v="1230"/>
          <ac:picMkLst>
            <pc:docMk/>
            <pc:sldMk cId="3290197330" sldId="379"/>
            <ac:picMk id="50" creationId="{6D6EE32E-EF62-4280-8EDE-6435597ECA3D}"/>
          </ac:picMkLst>
        </pc:picChg>
        <pc:picChg chg="add">
          <ac:chgData name="Louise Pezzaioli" userId="360b41a0-b242-48d2-b707-f5fa57585d53" providerId="ADAL" clId="{26F992EB-FC93-4751-B7DF-A8F21B482A43}" dt="2018-11-29T12:37:16.226" v="1230"/>
          <ac:picMkLst>
            <pc:docMk/>
            <pc:sldMk cId="3290197330" sldId="379"/>
            <ac:picMk id="51" creationId="{4E5C0F3B-1956-42CA-B829-F6E62FFBA4F9}"/>
          </ac:picMkLst>
        </pc:picChg>
        <pc:picChg chg="add">
          <ac:chgData name="Louise Pezzaioli" userId="360b41a0-b242-48d2-b707-f5fa57585d53" providerId="ADAL" clId="{26F992EB-FC93-4751-B7DF-A8F21B482A43}" dt="2018-11-29T12:37:16.226" v="1230"/>
          <ac:picMkLst>
            <pc:docMk/>
            <pc:sldMk cId="3290197330" sldId="379"/>
            <ac:picMk id="52" creationId="{4AB67CD1-F2D0-4E4D-9564-71D889959D4B}"/>
          </ac:picMkLst>
        </pc:picChg>
        <pc:picChg chg="add">
          <ac:chgData name="Louise Pezzaioli" userId="360b41a0-b242-48d2-b707-f5fa57585d53" providerId="ADAL" clId="{26F992EB-FC93-4751-B7DF-A8F21B482A43}" dt="2018-11-29T12:37:16.226" v="1230"/>
          <ac:picMkLst>
            <pc:docMk/>
            <pc:sldMk cId="3290197330" sldId="379"/>
            <ac:picMk id="53" creationId="{C504C286-BE5C-4652-B4F6-B7D2C209ED04}"/>
          </ac:picMkLst>
        </pc:picChg>
      </pc:sldChg>
      <pc:sldChg chg="addSp delSp modSp add">
        <pc:chgData name="Louise Pezzaioli" userId="360b41a0-b242-48d2-b707-f5fa57585d53" providerId="ADAL" clId="{26F992EB-FC93-4751-B7DF-A8F21B482A43}" dt="2018-11-29T12:37:20.689" v="1232"/>
        <pc:sldMkLst>
          <pc:docMk/>
          <pc:sldMk cId="1979890581" sldId="380"/>
        </pc:sldMkLst>
        <pc:spChg chg="mod">
          <ac:chgData name="Louise Pezzaioli" userId="360b41a0-b242-48d2-b707-f5fa57585d53" providerId="ADAL" clId="{26F992EB-FC93-4751-B7DF-A8F21B482A43}" dt="2018-11-29T12:33:43.758" v="1162" actId="20577"/>
          <ac:spMkLst>
            <pc:docMk/>
            <pc:sldMk cId="1979890581" sldId="380"/>
            <ac:spMk id="19" creationId="{5252A847-DE45-4FA3-A1F8-EEBEB845FF8E}"/>
          </ac:spMkLst>
        </pc:spChg>
        <pc:picChg chg="del">
          <ac:chgData name="Louise Pezzaioli" userId="360b41a0-b242-48d2-b707-f5fa57585d53" providerId="ADAL" clId="{26F992EB-FC93-4751-B7DF-A8F21B482A43}" dt="2018-11-29T12:36:32.981" v="1210" actId="478"/>
          <ac:picMkLst>
            <pc:docMk/>
            <pc:sldMk cId="1979890581" sldId="380"/>
            <ac:picMk id="11" creationId="{641D4B20-BB77-4AAE-BC94-589263B761EC}"/>
          </ac:picMkLst>
        </pc:picChg>
        <pc:picChg chg="del">
          <ac:chgData name="Louise Pezzaioli" userId="360b41a0-b242-48d2-b707-f5fa57585d53" providerId="ADAL" clId="{26F992EB-FC93-4751-B7DF-A8F21B482A43}" dt="2018-11-29T12:36:32.981" v="1210" actId="478"/>
          <ac:picMkLst>
            <pc:docMk/>
            <pc:sldMk cId="1979890581" sldId="380"/>
            <ac:picMk id="12" creationId="{5D83DFD8-0BB4-48EA-8CE3-946CE653F347}"/>
          </ac:picMkLst>
        </pc:picChg>
        <pc:picChg chg="add del">
          <ac:chgData name="Louise Pezzaioli" userId="360b41a0-b242-48d2-b707-f5fa57585d53" providerId="ADAL" clId="{26F992EB-FC93-4751-B7DF-A8F21B482A43}" dt="2018-11-29T12:37:20.438" v="1231" actId="478"/>
          <ac:picMkLst>
            <pc:docMk/>
            <pc:sldMk cId="1979890581" sldId="380"/>
            <ac:picMk id="20" creationId="{ED3DDE07-CB21-42EE-8609-833C9C3E2319}"/>
          </ac:picMkLst>
        </pc:picChg>
        <pc:picChg chg="add del">
          <ac:chgData name="Louise Pezzaioli" userId="360b41a0-b242-48d2-b707-f5fa57585d53" providerId="ADAL" clId="{26F992EB-FC93-4751-B7DF-A8F21B482A43}" dt="2018-11-29T12:37:20.438" v="1231" actId="478"/>
          <ac:picMkLst>
            <pc:docMk/>
            <pc:sldMk cId="1979890581" sldId="380"/>
            <ac:picMk id="21" creationId="{B14199CD-6D7C-4609-8A46-704D0D3A313F}"/>
          </ac:picMkLst>
        </pc:picChg>
        <pc:picChg chg="add del">
          <ac:chgData name="Louise Pezzaioli" userId="360b41a0-b242-48d2-b707-f5fa57585d53" providerId="ADAL" clId="{26F992EB-FC93-4751-B7DF-A8F21B482A43}" dt="2018-11-29T12:37:20.438" v="1231" actId="478"/>
          <ac:picMkLst>
            <pc:docMk/>
            <pc:sldMk cId="1979890581" sldId="380"/>
            <ac:picMk id="22" creationId="{17CDABA1-2540-4976-A25B-E0FF4E2A0860}"/>
          </ac:picMkLst>
        </pc:picChg>
        <pc:picChg chg="add del">
          <ac:chgData name="Louise Pezzaioli" userId="360b41a0-b242-48d2-b707-f5fa57585d53" providerId="ADAL" clId="{26F992EB-FC93-4751-B7DF-A8F21B482A43}" dt="2018-11-29T12:37:20.438" v="1231" actId="478"/>
          <ac:picMkLst>
            <pc:docMk/>
            <pc:sldMk cId="1979890581" sldId="380"/>
            <ac:picMk id="23" creationId="{5F1C9EFC-91CB-415F-8215-F792C7930FC0}"/>
          </ac:picMkLst>
        </pc:picChg>
        <pc:picChg chg="add del">
          <ac:chgData name="Louise Pezzaioli" userId="360b41a0-b242-48d2-b707-f5fa57585d53" providerId="ADAL" clId="{26F992EB-FC93-4751-B7DF-A8F21B482A43}" dt="2018-11-29T12:37:20.438" v="1231" actId="478"/>
          <ac:picMkLst>
            <pc:docMk/>
            <pc:sldMk cId="1979890581" sldId="380"/>
            <ac:picMk id="24" creationId="{30A55D92-6F32-4C4B-8098-2EDA4AFCAF99}"/>
          </ac:picMkLst>
        </pc:picChg>
        <pc:picChg chg="del">
          <ac:chgData name="Louise Pezzaioli" userId="360b41a0-b242-48d2-b707-f5fa57585d53" providerId="ADAL" clId="{26F992EB-FC93-4751-B7DF-A8F21B482A43}" dt="2018-11-29T12:36:32.981" v="1210" actId="478"/>
          <ac:picMkLst>
            <pc:docMk/>
            <pc:sldMk cId="1979890581" sldId="380"/>
            <ac:picMk id="25" creationId="{89C4A909-0921-48BA-932C-CA2AB18D7E0D}"/>
          </ac:picMkLst>
        </pc:picChg>
        <pc:picChg chg="del">
          <ac:chgData name="Louise Pezzaioli" userId="360b41a0-b242-48d2-b707-f5fa57585d53" providerId="ADAL" clId="{26F992EB-FC93-4751-B7DF-A8F21B482A43}" dt="2018-11-29T12:36:32.981" v="1210" actId="478"/>
          <ac:picMkLst>
            <pc:docMk/>
            <pc:sldMk cId="1979890581" sldId="380"/>
            <ac:picMk id="26" creationId="{5ABE32E7-A9FB-49F6-8CCD-0218837292B1}"/>
          </ac:picMkLst>
        </pc:picChg>
        <pc:picChg chg="del">
          <ac:chgData name="Louise Pezzaioli" userId="360b41a0-b242-48d2-b707-f5fa57585d53" providerId="ADAL" clId="{26F992EB-FC93-4751-B7DF-A8F21B482A43}" dt="2018-11-29T12:36:32.981" v="1210" actId="478"/>
          <ac:picMkLst>
            <pc:docMk/>
            <pc:sldMk cId="1979890581" sldId="380"/>
            <ac:picMk id="27" creationId="{0058B21D-C080-4E72-8EB6-3A448DFCAD01}"/>
          </ac:picMkLst>
        </pc:picChg>
        <pc:picChg chg="del">
          <ac:chgData name="Louise Pezzaioli" userId="360b41a0-b242-48d2-b707-f5fa57585d53" providerId="ADAL" clId="{26F992EB-FC93-4751-B7DF-A8F21B482A43}" dt="2018-11-29T12:36:32.981" v="1210" actId="478"/>
          <ac:picMkLst>
            <pc:docMk/>
            <pc:sldMk cId="1979890581" sldId="380"/>
            <ac:picMk id="28" creationId="{6193EB04-4D20-4640-9C90-BB72D1C35173}"/>
          </ac:picMkLst>
        </pc:picChg>
        <pc:picChg chg="del">
          <ac:chgData name="Louise Pezzaioli" userId="360b41a0-b242-48d2-b707-f5fa57585d53" providerId="ADAL" clId="{26F992EB-FC93-4751-B7DF-A8F21B482A43}" dt="2018-11-29T12:36:32.981" v="1210" actId="478"/>
          <ac:picMkLst>
            <pc:docMk/>
            <pc:sldMk cId="1979890581" sldId="380"/>
            <ac:picMk id="29" creationId="{6E677EC8-391D-4B86-AD69-37943446D558}"/>
          </ac:picMkLst>
        </pc:picChg>
        <pc:picChg chg="del">
          <ac:chgData name="Louise Pezzaioli" userId="360b41a0-b242-48d2-b707-f5fa57585d53" providerId="ADAL" clId="{26F992EB-FC93-4751-B7DF-A8F21B482A43}" dt="2018-11-29T12:36:32.981" v="1210" actId="478"/>
          <ac:picMkLst>
            <pc:docMk/>
            <pc:sldMk cId="1979890581" sldId="380"/>
            <ac:picMk id="30" creationId="{D0C1C244-7691-4262-AEB5-808A058996C6}"/>
          </ac:picMkLst>
        </pc:picChg>
        <pc:picChg chg="del">
          <ac:chgData name="Louise Pezzaioli" userId="360b41a0-b242-48d2-b707-f5fa57585d53" providerId="ADAL" clId="{26F992EB-FC93-4751-B7DF-A8F21B482A43}" dt="2018-11-29T12:36:32.981" v="1210" actId="478"/>
          <ac:picMkLst>
            <pc:docMk/>
            <pc:sldMk cId="1979890581" sldId="380"/>
            <ac:picMk id="31" creationId="{A7B4B032-05DA-43E5-9998-22A18AB2CCFC}"/>
          </ac:picMkLst>
        </pc:picChg>
        <pc:picChg chg="del">
          <ac:chgData name="Louise Pezzaioli" userId="360b41a0-b242-48d2-b707-f5fa57585d53" providerId="ADAL" clId="{26F992EB-FC93-4751-B7DF-A8F21B482A43}" dt="2018-11-29T12:36:32.981" v="1210" actId="478"/>
          <ac:picMkLst>
            <pc:docMk/>
            <pc:sldMk cId="1979890581" sldId="380"/>
            <ac:picMk id="32" creationId="{197CEF4B-BB29-43F1-AA35-7A39493CF8C2}"/>
          </ac:picMkLst>
        </pc:picChg>
        <pc:picChg chg="del">
          <ac:chgData name="Louise Pezzaioli" userId="360b41a0-b242-48d2-b707-f5fa57585d53" providerId="ADAL" clId="{26F992EB-FC93-4751-B7DF-A8F21B482A43}" dt="2018-11-29T12:36:32.981" v="1210" actId="478"/>
          <ac:picMkLst>
            <pc:docMk/>
            <pc:sldMk cId="1979890581" sldId="380"/>
            <ac:picMk id="33" creationId="{76A66054-447C-4DE0-9A1E-45BC8B9BFD64}"/>
          </ac:picMkLst>
        </pc:picChg>
        <pc:picChg chg="add del">
          <ac:chgData name="Louise Pezzaioli" userId="360b41a0-b242-48d2-b707-f5fa57585d53" providerId="ADAL" clId="{26F992EB-FC93-4751-B7DF-A8F21B482A43}" dt="2018-11-29T12:37:20.438" v="1231" actId="478"/>
          <ac:picMkLst>
            <pc:docMk/>
            <pc:sldMk cId="1979890581" sldId="380"/>
            <ac:picMk id="34" creationId="{8F4E03A7-D5D0-406C-B5B0-67B2DB9A2894}"/>
          </ac:picMkLst>
        </pc:picChg>
        <pc:picChg chg="add del">
          <ac:chgData name="Louise Pezzaioli" userId="360b41a0-b242-48d2-b707-f5fa57585d53" providerId="ADAL" clId="{26F992EB-FC93-4751-B7DF-A8F21B482A43}" dt="2018-11-29T12:37:20.438" v="1231" actId="478"/>
          <ac:picMkLst>
            <pc:docMk/>
            <pc:sldMk cId="1979890581" sldId="380"/>
            <ac:picMk id="35" creationId="{E000DC12-852D-4961-8FF2-26E946B6EBC9}"/>
          </ac:picMkLst>
        </pc:picChg>
        <pc:picChg chg="add del">
          <ac:chgData name="Louise Pezzaioli" userId="360b41a0-b242-48d2-b707-f5fa57585d53" providerId="ADAL" clId="{26F992EB-FC93-4751-B7DF-A8F21B482A43}" dt="2018-11-29T12:37:20.438" v="1231" actId="478"/>
          <ac:picMkLst>
            <pc:docMk/>
            <pc:sldMk cId="1979890581" sldId="380"/>
            <ac:picMk id="36" creationId="{7CCD1EA9-74AC-4853-B23C-8BCF96F838B9}"/>
          </ac:picMkLst>
        </pc:picChg>
        <pc:picChg chg="add del">
          <ac:chgData name="Louise Pezzaioli" userId="360b41a0-b242-48d2-b707-f5fa57585d53" providerId="ADAL" clId="{26F992EB-FC93-4751-B7DF-A8F21B482A43}" dt="2018-11-29T12:37:20.438" v="1231" actId="478"/>
          <ac:picMkLst>
            <pc:docMk/>
            <pc:sldMk cId="1979890581" sldId="380"/>
            <ac:picMk id="37" creationId="{0A43611E-F25C-46DB-BC7E-AB275F7341C7}"/>
          </ac:picMkLst>
        </pc:picChg>
        <pc:picChg chg="add del">
          <ac:chgData name="Louise Pezzaioli" userId="360b41a0-b242-48d2-b707-f5fa57585d53" providerId="ADAL" clId="{26F992EB-FC93-4751-B7DF-A8F21B482A43}" dt="2018-11-29T12:37:20.438" v="1231" actId="478"/>
          <ac:picMkLst>
            <pc:docMk/>
            <pc:sldMk cId="1979890581" sldId="380"/>
            <ac:picMk id="38" creationId="{E1026E7E-2215-41ED-9E4B-8D8362D9D7E7}"/>
          </ac:picMkLst>
        </pc:picChg>
        <pc:picChg chg="add del">
          <ac:chgData name="Louise Pezzaioli" userId="360b41a0-b242-48d2-b707-f5fa57585d53" providerId="ADAL" clId="{26F992EB-FC93-4751-B7DF-A8F21B482A43}" dt="2018-11-29T12:37:20.438" v="1231" actId="478"/>
          <ac:picMkLst>
            <pc:docMk/>
            <pc:sldMk cId="1979890581" sldId="380"/>
            <ac:picMk id="39" creationId="{AF5F01EB-6237-4C0D-BACD-4A361E6F7825}"/>
          </ac:picMkLst>
        </pc:picChg>
        <pc:picChg chg="add del">
          <ac:chgData name="Louise Pezzaioli" userId="360b41a0-b242-48d2-b707-f5fa57585d53" providerId="ADAL" clId="{26F992EB-FC93-4751-B7DF-A8F21B482A43}" dt="2018-11-29T12:37:20.438" v="1231" actId="478"/>
          <ac:picMkLst>
            <pc:docMk/>
            <pc:sldMk cId="1979890581" sldId="380"/>
            <ac:picMk id="40" creationId="{3700739F-B410-4609-8DFF-474D69D2349B}"/>
          </ac:picMkLst>
        </pc:picChg>
        <pc:picChg chg="add">
          <ac:chgData name="Louise Pezzaioli" userId="360b41a0-b242-48d2-b707-f5fa57585d53" providerId="ADAL" clId="{26F992EB-FC93-4751-B7DF-A8F21B482A43}" dt="2018-11-29T12:37:20.689" v="1232"/>
          <ac:picMkLst>
            <pc:docMk/>
            <pc:sldMk cId="1979890581" sldId="380"/>
            <ac:picMk id="41" creationId="{B48AE07F-29E0-4CA6-8F05-C60E1B562505}"/>
          </ac:picMkLst>
        </pc:picChg>
        <pc:picChg chg="add">
          <ac:chgData name="Louise Pezzaioli" userId="360b41a0-b242-48d2-b707-f5fa57585d53" providerId="ADAL" clId="{26F992EB-FC93-4751-B7DF-A8F21B482A43}" dt="2018-11-29T12:37:20.689" v="1232"/>
          <ac:picMkLst>
            <pc:docMk/>
            <pc:sldMk cId="1979890581" sldId="380"/>
            <ac:picMk id="42" creationId="{58555FBB-745C-4182-ABBF-6F4E7C97E593}"/>
          </ac:picMkLst>
        </pc:picChg>
        <pc:picChg chg="add">
          <ac:chgData name="Louise Pezzaioli" userId="360b41a0-b242-48d2-b707-f5fa57585d53" providerId="ADAL" clId="{26F992EB-FC93-4751-B7DF-A8F21B482A43}" dt="2018-11-29T12:37:20.689" v="1232"/>
          <ac:picMkLst>
            <pc:docMk/>
            <pc:sldMk cId="1979890581" sldId="380"/>
            <ac:picMk id="43" creationId="{9031B672-6139-4771-A4EF-C235B66AA5D0}"/>
          </ac:picMkLst>
        </pc:picChg>
        <pc:picChg chg="add">
          <ac:chgData name="Louise Pezzaioli" userId="360b41a0-b242-48d2-b707-f5fa57585d53" providerId="ADAL" clId="{26F992EB-FC93-4751-B7DF-A8F21B482A43}" dt="2018-11-29T12:37:20.689" v="1232"/>
          <ac:picMkLst>
            <pc:docMk/>
            <pc:sldMk cId="1979890581" sldId="380"/>
            <ac:picMk id="44" creationId="{B92444F7-3330-4942-8C73-9EBDE303A73A}"/>
          </ac:picMkLst>
        </pc:picChg>
        <pc:picChg chg="add">
          <ac:chgData name="Louise Pezzaioli" userId="360b41a0-b242-48d2-b707-f5fa57585d53" providerId="ADAL" clId="{26F992EB-FC93-4751-B7DF-A8F21B482A43}" dt="2018-11-29T12:37:20.689" v="1232"/>
          <ac:picMkLst>
            <pc:docMk/>
            <pc:sldMk cId="1979890581" sldId="380"/>
            <ac:picMk id="45" creationId="{4E53C3E1-467C-4EFA-BE8B-A6893A79A399}"/>
          </ac:picMkLst>
        </pc:picChg>
        <pc:picChg chg="add">
          <ac:chgData name="Louise Pezzaioli" userId="360b41a0-b242-48d2-b707-f5fa57585d53" providerId="ADAL" clId="{26F992EB-FC93-4751-B7DF-A8F21B482A43}" dt="2018-11-29T12:37:20.689" v="1232"/>
          <ac:picMkLst>
            <pc:docMk/>
            <pc:sldMk cId="1979890581" sldId="380"/>
            <ac:picMk id="46" creationId="{DEC995A5-1906-4141-8B24-0455BEF62952}"/>
          </ac:picMkLst>
        </pc:picChg>
        <pc:picChg chg="add">
          <ac:chgData name="Louise Pezzaioli" userId="360b41a0-b242-48d2-b707-f5fa57585d53" providerId="ADAL" clId="{26F992EB-FC93-4751-B7DF-A8F21B482A43}" dt="2018-11-29T12:37:20.689" v="1232"/>
          <ac:picMkLst>
            <pc:docMk/>
            <pc:sldMk cId="1979890581" sldId="380"/>
            <ac:picMk id="47" creationId="{7EEA5BE3-925A-473E-A40C-39A75A59D68B}"/>
          </ac:picMkLst>
        </pc:picChg>
        <pc:picChg chg="add">
          <ac:chgData name="Louise Pezzaioli" userId="360b41a0-b242-48d2-b707-f5fa57585d53" providerId="ADAL" clId="{26F992EB-FC93-4751-B7DF-A8F21B482A43}" dt="2018-11-29T12:37:20.689" v="1232"/>
          <ac:picMkLst>
            <pc:docMk/>
            <pc:sldMk cId="1979890581" sldId="380"/>
            <ac:picMk id="48" creationId="{4EA1574C-96DD-48E4-BF28-69D1E396F2EA}"/>
          </ac:picMkLst>
        </pc:picChg>
        <pc:picChg chg="add">
          <ac:chgData name="Louise Pezzaioli" userId="360b41a0-b242-48d2-b707-f5fa57585d53" providerId="ADAL" clId="{26F992EB-FC93-4751-B7DF-A8F21B482A43}" dt="2018-11-29T12:37:20.689" v="1232"/>
          <ac:picMkLst>
            <pc:docMk/>
            <pc:sldMk cId="1979890581" sldId="380"/>
            <ac:picMk id="49" creationId="{63E6BDCF-96A5-4B7B-B113-F66E9D670397}"/>
          </ac:picMkLst>
        </pc:picChg>
        <pc:picChg chg="add">
          <ac:chgData name="Louise Pezzaioli" userId="360b41a0-b242-48d2-b707-f5fa57585d53" providerId="ADAL" clId="{26F992EB-FC93-4751-B7DF-A8F21B482A43}" dt="2018-11-29T12:37:20.689" v="1232"/>
          <ac:picMkLst>
            <pc:docMk/>
            <pc:sldMk cId="1979890581" sldId="380"/>
            <ac:picMk id="50" creationId="{9D08BC2F-FE42-43F0-8A27-342A248A9E79}"/>
          </ac:picMkLst>
        </pc:picChg>
        <pc:picChg chg="add">
          <ac:chgData name="Louise Pezzaioli" userId="360b41a0-b242-48d2-b707-f5fa57585d53" providerId="ADAL" clId="{26F992EB-FC93-4751-B7DF-A8F21B482A43}" dt="2018-11-29T12:37:20.689" v="1232"/>
          <ac:picMkLst>
            <pc:docMk/>
            <pc:sldMk cId="1979890581" sldId="380"/>
            <ac:picMk id="51" creationId="{F05B2DE1-1012-45E6-8906-DC31ACFB70D4}"/>
          </ac:picMkLst>
        </pc:picChg>
        <pc:picChg chg="add">
          <ac:chgData name="Louise Pezzaioli" userId="360b41a0-b242-48d2-b707-f5fa57585d53" providerId="ADAL" clId="{26F992EB-FC93-4751-B7DF-A8F21B482A43}" dt="2018-11-29T12:37:20.689" v="1232"/>
          <ac:picMkLst>
            <pc:docMk/>
            <pc:sldMk cId="1979890581" sldId="380"/>
            <ac:picMk id="52" creationId="{D8B77DAC-8002-4D8F-B004-522DF3DCE66B}"/>
          </ac:picMkLst>
        </pc:picChg>
        <pc:picChg chg="add">
          <ac:chgData name="Louise Pezzaioli" userId="360b41a0-b242-48d2-b707-f5fa57585d53" providerId="ADAL" clId="{26F992EB-FC93-4751-B7DF-A8F21B482A43}" dt="2018-11-29T12:37:20.689" v="1232"/>
          <ac:picMkLst>
            <pc:docMk/>
            <pc:sldMk cId="1979890581" sldId="380"/>
            <ac:picMk id="53" creationId="{D82A384E-8480-4515-9210-5AA5C62CDE81}"/>
          </ac:picMkLst>
        </pc:picChg>
      </pc:sldChg>
    </pc:docChg>
  </pc:docChgLst>
  <pc:docChgLst>
    <pc:chgData name="Davina Szilvasy" userId="59fb472d-eed4-4f11-9686-c2c8db02a2cd" providerId="ADAL" clId="{47731725-9373-4F60-8B13-90FB24A403CA}"/>
    <pc:docChg chg="custSel modSld">
      <pc:chgData name="Davina Szilvasy" userId="59fb472d-eed4-4f11-9686-c2c8db02a2cd" providerId="ADAL" clId="{47731725-9373-4F60-8B13-90FB24A403CA}" dt="2018-11-30T10:47:02.968" v="74" actId="20577"/>
      <pc:docMkLst>
        <pc:docMk/>
      </pc:docMkLst>
      <pc:sldChg chg="modSp">
        <pc:chgData name="Davina Szilvasy" userId="59fb472d-eed4-4f11-9686-c2c8db02a2cd" providerId="ADAL" clId="{47731725-9373-4F60-8B13-90FB24A403CA}" dt="2018-11-30T10:23:37.695" v="0"/>
        <pc:sldMkLst>
          <pc:docMk/>
          <pc:sldMk cId="2637481266" sldId="256"/>
        </pc:sldMkLst>
        <pc:spChg chg="mod">
          <ac:chgData name="Davina Szilvasy" userId="59fb472d-eed4-4f11-9686-c2c8db02a2cd" providerId="ADAL" clId="{47731725-9373-4F60-8B13-90FB24A403CA}" dt="2018-11-30T10:23:37.695" v="0"/>
          <ac:spMkLst>
            <pc:docMk/>
            <pc:sldMk cId="2637481266" sldId="256"/>
            <ac:spMk id="7" creationId="{277FDC6C-B99A-4ED8-B341-A52126824B67}"/>
          </ac:spMkLst>
        </pc:spChg>
      </pc:sldChg>
      <pc:sldChg chg="modSp">
        <pc:chgData name="Davina Szilvasy" userId="59fb472d-eed4-4f11-9686-c2c8db02a2cd" providerId="ADAL" clId="{47731725-9373-4F60-8B13-90FB24A403CA}" dt="2018-11-30T10:23:37.695" v="0"/>
        <pc:sldMkLst>
          <pc:docMk/>
          <pc:sldMk cId="636014570" sldId="314"/>
        </pc:sldMkLst>
        <pc:spChg chg="mod">
          <ac:chgData name="Davina Szilvasy" userId="59fb472d-eed4-4f11-9686-c2c8db02a2cd" providerId="ADAL" clId="{47731725-9373-4F60-8B13-90FB24A403CA}" dt="2018-11-30T10:23:37.695" v="0"/>
          <ac:spMkLst>
            <pc:docMk/>
            <pc:sldMk cId="636014570" sldId="314"/>
            <ac:spMk id="7" creationId="{84B107DC-B90C-4A45-B422-BA8DE29C2552}"/>
          </ac:spMkLst>
        </pc:spChg>
      </pc:sldChg>
      <pc:sldChg chg="modSp">
        <pc:chgData name="Davina Szilvasy" userId="59fb472d-eed4-4f11-9686-c2c8db02a2cd" providerId="ADAL" clId="{47731725-9373-4F60-8B13-90FB24A403CA}" dt="2018-11-30T10:23:37.695" v="0"/>
        <pc:sldMkLst>
          <pc:docMk/>
          <pc:sldMk cId="1071900124" sldId="355"/>
        </pc:sldMkLst>
        <pc:spChg chg="mod">
          <ac:chgData name="Davina Szilvasy" userId="59fb472d-eed4-4f11-9686-c2c8db02a2cd" providerId="ADAL" clId="{47731725-9373-4F60-8B13-90FB24A403CA}" dt="2018-11-30T10:23:37.695" v="0"/>
          <ac:spMkLst>
            <pc:docMk/>
            <pc:sldMk cId="1071900124" sldId="355"/>
            <ac:spMk id="7" creationId="{F2267ACB-233E-41BC-B01B-8F3DC45483E4}"/>
          </ac:spMkLst>
        </pc:spChg>
      </pc:sldChg>
      <pc:sldChg chg="modSp">
        <pc:chgData name="Davina Szilvasy" userId="59fb472d-eed4-4f11-9686-c2c8db02a2cd" providerId="ADAL" clId="{47731725-9373-4F60-8B13-90FB24A403CA}" dt="2018-11-30T10:23:37.695" v="0"/>
        <pc:sldMkLst>
          <pc:docMk/>
          <pc:sldMk cId="36917022" sldId="360"/>
        </pc:sldMkLst>
        <pc:spChg chg="mod">
          <ac:chgData name="Davina Szilvasy" userId="59fb472d-eed4-4f11-9686-c2c8db02a2cd" providerId="ADAL" clId="{47731725-9373-4F60-8B13-90FB24A403CA}" dt="2018-11-30T10:23:37.695" v="0"/>
          <ac:spMkLst>
            <pc:docMk/>
            <pc:sldMk cId="36917022" sldId="360"/>
            <ac:spMk id="7" creationId="{B632E459-9B27-4467-B89C-78410207B713}"/>
          </ac:spMkLst>
        </pc:spChg>
      </pc:sldChg>
      <pc:sldChg chg="modSp">
        <pc:chgData name="Davina Szilvasy" userId="59fb472d-eed4-4f11-9686-c2c8db02a2cd" providerId="ADAL" clId="{47731725-9373-4F60-8B13-90FB24A403CA}" dt="2018-11-30T10:23:37.695" v="0"/>
        <pc:sldMkLst>
          <pc:docMk/>
          <pc:sldMk cId="1669721746" sldId="365"/>
        </pc:sldMkLst>
        <pc:spChg chg="mod">
          <ac:chgData name="Davina Szilvasy" userId="59fb472d-eed4-4f11-9686-c2c8db02a2cd" providerId="ADAL" clId="{47731725-9373-4F60-8B13-90FB24A403CA}" dt="2018-11-30T10:23:37.695" v="0"/>
          <ac:spMkLst>
            <pc:docMk/>
            <pc:sldMk cId="1669721746" sldId="365"/>
            <ac:spMk id="7" creationId="{9C98043F-F327-469C-AFFD-8AE7F5773C62}"/>
          </ac:spMkLst>
        </pc:spChg>
      </pc:sldChg>
      <pc:sldChg chg="modSp">
        <pc:chgData name="Davina Szilvasy" userId="59fb472d-eed4-4f11-9686-c2c8db02a2cd" providerId="ADAL" clId="{47731725-9373-4F60-8B13-90FB24A403CA}" dt="2018-11-30T10:23:37.695" v="0"/>
        <pc:sldMkLst>
          <pc:docMk/>
          <pc:sldMk cId="332354265" sldId="366"/>
        </pc:sldMkLst>
        <pc:spChg chg="mod">
          <ac:chgData name="Davina Szilvasy" userId="59fb472d-eed4-4f11-9686-c2c8db02a2cd" providerId="ADAL" clId="{47731725-9373-4F60-8B13-90FB24A403CA}" dt="2018-11-30T10:23:37.695" v="0"/>
          <ac:spMkLst>
            <pc:docMk/>
            <pc:sldMk cId="332354265" sldId="366"/>
            <ac:spMk id="7" creationId="{9C98043F-F327-469C-AFFD-8AE7F5773C62}"/>
          </ac:spMkLst>
        </pc:spChg>
      </pc:sldChg>
      <pc:sldChg chg="modSp">
        <pc:chgData name="Davina Szilvasy" userId="59fb472d-eed4-4f11-9686-c2c8db02a2cd" providerId="ADAL" clId="{47731725-9373-4F60-8B13-90FB24A403CA}" dt="2018-11-30T10:30:08.093" v="44" actId="207"/>
        <pc:sldMkLst>
          <pc:docMk/>
          <pc:sldMk cId="3980409612" sldId="367"/>
        </pc:sldMkLst>
        <pc:spChg chg="mod">
          <ac:chgData name="Davina Szilvasy" userId="59fb472d-eed4-4f11-9686-c2c8db02a2cd" providerId="ADAL" clId="{47731725-9373-4F60-8B13-90FB24A403CA}" dt="2018-11-30T10:25:45.659" v="1" actId="1582"/>
          <ac:spMkLst>
            <pc:docMk/>
            <pc:sldMk cId="3980409612" sldId="367"/>
            <ac:spMk id="2" creationId="{A1883997-5894-4F6E-96C5-1674CB337E70}"/>
          </ac:spMkLst>
        </pc:spChg>
        <pc:spChg chg="mod">
          <ac:chgData name="Davina Szilvasy" userId="59fb472d-eed4-4f11-9686-c2c8db02a2cd" providerId="ADAL" clId="{47731725-9373-4F60-8B13-90FB24A403CA}" dt="2018-11-30T10:23:37.695" v="0"/>
          <ac:spMkLst>
            <pc:docMk/>
            <pc:sldMk cId="3980409612" sldId="367"/>
            <ac:spMk id="7" creationId="{9C98043F-F327-469C-AFFD-8AE7F5773C62}"/>
          </ac:spMkLst>
        </pc:spChg>
        <pc:spChg chg="mod">
          <ac:chgData name="Davina Szilvasy" userId="59fb472d-eed4-4f11-9686-c2c8db02a2cd" providerId="ADAL" clId="{47731725-9373-4F60-8B13-90FB24A403CA}" dt="2018-11-30T10:30:00.425" v="41" actId="207"/>
          <ac:spMkLst>
            <pc:docMk/>
            <pc:sldMk cId="3980409612" sldId="367"/>
            <ac:spMk id="57" creationId="{1FD346E5-419D-4227-8CF7-80DE8B5445D7}"/>
          </ac:spMkLst>
        </pc:spChg>
        <pc:spChg chg="mod">
          <ac:chgData name="Davina Szilvasy" userId="59fb472d-eed4-4f11-9686-c2c8db02a2cd" providerId="ADAL" clId="{47731725-9373-4F60-8B13-90FB24A403CA}" dt="2018-11-30T10:30:00.425" v="41" actId="207"/>
          <ac:spMkLst>
            <pc:docMk/>
            <pc:sldMk cId="3980409612" sldId="367"/>
            <ac:spMk id="58" creationId="{453BB6D9-1574-4BD7-9DB1-745A4930BBB7}"/>
          </ac:spMkLst>
        </pc:spChg>
        <pc:spChg chg="mod">
          <ac:chgData name="Davina Szilvasy" userId="59fb472d-eed4-4f11-9686-c2c8db02a2cd" providerId="ADAL" clId="{47731725-9373-4F60-8B13-90FB24A403CA}" dt="2018-11-30T10:30:00.425" v="41" actId="207"/>
          <ac:spMkLst>
            <pc:docMk/>
            <pc:sldMk cId="3980409612" sldId="367"/>
            <ac:spMk id="59" creationId="{FED47EF7-F1A4-479B-B141-325609676580}"/>
          </ac:spMkLst>
        </pc:spChg>
        <pc:spChg chg="mod">
          <ac:chgData name="Davina Szilvasy" userId="59fb472d-eed4-4f11-9686-c2c8db02a2cd" providerId="ADAL" clId="{47731725-9373-4F60-8B13-90FB24A403CA}" dt="2018-11-30T10:30:00.425" v="41" actId="207"/>
          <ac:spMkLst>
            <pc:docMk/>
            <pc:sldMk cId="3980409612" sldId="367"/>
            <ac:spMk id="60" creationId="{0EF19F2B-7BDF-424D-BED0-56D000FA9868}"/>
          </ac:spMkLst>
        </pc:spChg>
        <pc:spChg chg="mod">
          <ac:chgData name="Davina Szilvasy" userId="59fb472d-eed4-4f11-9686-c2c8db02a2cd" providerId="ADAL" clId="{47731725-9373-4F60-8B13-90FB24A403CA}" dt="2018-11-30T10:30:03.177" v="42" actId="207"/>
          <ac:spMkLst>
            <pc:docMk/>
            <pc:sldMk cId="3980409612" sldId="367"/>
            <ac:spMk id="61" creationId="{6D25EE97-0755-4FAB-92CB-9DE5E25AA474}"/>
          </ac:spMkLst>
        </pc:spChg>
        <pc:spChg chg="mod">
          <ac:chgData name="Davina Szilvasy" userId="59fb472d-eed4-4f11-9686-c2c8db02a2cd" providerId="ADAL" clId="{47731725-9373-4F60-8B13-90FB24A403CA}" dt="2018-11-30T10:30:05.705" v="43" actId="207"/>
          <ac:spMkLst>
            <pc:docMk/>
            <pc:sldMk cId="3980409612" sldId="367"/>
            <ac:spMk id="62" creationId="{7AC0BB32-2628-4439-AE4E-9A0FAB10F569}"/>
          </ac:spMkLst>
        </pc:spChg>
        <pc:spChg chg="mod">
          <ac:chgData name="Davina Szilvasy" userId="59fb472d-eed4-4f11-9686-c2c8db02a2cd" providerId="ADAL" clId="{47731725-9373-4F60-8B13-90FB24A403CA}" dt="2018-11-30T10:30:08.093" v="44" actId="207"/>
          <ac:spMkLst>
            <pc:docMk/>
            <pc:sldMk cId="3980409612" sldId="367"/>
            <ac:spMk id="63" creationId="{06E87D9C-6544-40D4-B93B-5E8130D68533}"/>
          </ac:spMkLst>
        </pc:spChg>
        <pc:graphicFrameChg chg="mod modGraphic">
          <ac:chgData name="Davina Szilvasy" userId="59fb472d-eed4-4f11-9686-c2c8db02a2cd" providerId="ADAL" clId="{47731725-9373-4F60-8B13-90FB24A403CA}" dt="2018-11-30T10:26:33.749" v="11" actId="207"/>
          <ac:graphicFrameMkLst>
            <pc:docMk/>
            <pc:sldMk cId="3980409612" sldId="367"/>
            <ac:graphicFrameMk id="56" creationId="{FBA76A6D-FE61-4C5B-BC73-8F94A133EA63}"/>
          </ac:graphicFrameMkLst>
        </pc:graphicFrameChg>
        <pc:graphicFrameChg chg="mod modGraphic">
          <ac:chgData name="Davina Szilvasy" userId="59fb472d-eed4-4f11-9686-c2c8db02a2cd" providerId="ADAL" clId="{47731725-9373-4F60-8B13-90FB24A403CA}" dt="2018-11-30T10:26:56.931" v="16" actId="207"/>
          <ac:graphicFrameMkLst>
            <pc:docMk/>
            <pc:sldMk cId="3980409612" sldId="367"/>
            <ac:graphicFrameMk id="70" creationId="{382D6A2E-270E-4772-B0A5-4EBF20359C32}"/>
          </ac:graphicFrameMkLst>
        </pc:graphicFrameChg>
        <pc:graphicFrameChg chg="mod modGraphic">
          <ac:chgData name="Davina Szilvasy" userId="59fb472d-eed4-4f11-9686-c2c8db02a2cd" providerId="ADAL" clId="{47731725-9373-4F60-8B13-90FB24A403CA}" dt="2018-11-30T10:27:00.346" v="17" actId="207"/>
          <ac:graphicFrameMkLst>
            <pc:docMk/>
            <pc:sldMk cId="3980409612" sldId="367"/>
            <ac:graphicFrameMk id="71" creationId="{0A2D5C75-B8CB-44D2-9D44-DFD5EA0BC592}"/>
          </ac:graphicFrameMkLst>
        </pc:graphicFrameChg>
        <pc:graphicFrameChg chg="mod modGraphic">
          <ac:chgData name="Davina Szilvasy" userId="59fb472d-eed4-4f11-9686-c2c8db02a2cd" providerId="ADAL" clId="{47731725-9373-4F60-8B13-90FB24A403CA}" dt="2018-11-30T10:27:07.645" v="19" actId="207"/>
          <ac:graphicFrameMkLst>
            <pc:docMk/>
            <pc:sldMk cId="3980409612" sldId="367"/>
            <ac:graphicFrameMk id="72" creationId="{9BE84E80-7D45-4EF0-98F8-C35AEAA0A653}"/>
          </ac:graphicFrameMkLst>
        </pc:graphicFrameChg>
        <pc:graphicFrameChg chg="mod modGraphic">
          <ac:chgData name="Davina Szilvasy" userId="59fb472d-eed4-4f11-9686-c2c8db02a2cd" providerId="ADAL" clId="{47731725-9373-4F60-8B13-90FB24A403CA}" dt="2018-11-30T10:27:11.104" v="20" actId="207"/>
          <ac:graphicFrameMkLst>
            <pc:docMk/>
            <pc:sldMk cId="3980409612" sldId="367"/>
            <ac:graphicFrameMk id="73" creationId="{F61DB4B0-C45E-4B48-9F48-EC9F7C4AE943}"/>
          </ac:graphicFrameMkLst>
        </pc:graphicFrameChg>
        <pc:picChg chg="mod">
          <ac:chgData name="Davina Szilvasy" userId="59fb472d-eed4-4f11-9686-c2c8db02a2cd" providerId="ADAL" clId="{47731725-9373-4F60-8B13-90FB24A403CA}" dt="2018-11-30T10:28:22.230" v="28" actId="207"/>
          <ac:picMkLst>
            <pc:docMk/>
            <pc:sldMk cId="3980409612" sldId="367"/>
            <ac:picMk id="64" creationId="{3FD6F7ED-F5CA-46CD-A73A-ACDF457B3CC0}"/>
          </ac:picMkLst>
        </pc:picChg>
        <pc:picChg chg="mod">
          <ac:chgData name="Davina Szilvasy" userId="59fb472d-eed4-4f11-9686-c2c8db02a2cd" providerId="ADAL" clId="{47731725-9373-4F60-8B13-90FB24A403CA}" dt="2018-11-30T10:28:28.442" v="30" actId="207"/>
          <ac:picMkLst>
            <pc:docMk/>
            <pc:sldMk cId="3980409612" sldId="367"/>
            <ac:picMk id="65" creationId="{AB6614EF-3F00-4D50-A884-7E2ED1EDCB2F}"/>
          </ac:picMkLst>
        </pc:picChg>
        <pc:picChg chg="mod">
          <ac:chgData name="Davina Szilvasy" userId="59fb472d-eed4-4f11-9686-c2c8db02a2cd" providerId="ADAL" clId="{47731725-9373-4F60-8B13-90FB24A403CA}" dt="2018-11-30T10:28:34.659" v="31" actId="207"/>
          <ac:picMkLst>
            <pc:docMk/>
            <pc:sldMk cId="3980409612" sldId="367"/>
            <ac:picMk id="66" creationId="{D804042C-2627-4E14-AF64-27E6CD6C65B3}"/>
          </ac:picMkLst>
        </pc:picChg>
        <pc:picChg chg="mod">
          <ac:chgData name="Davina Szilvasy" userId="59fb472d-eed4-4f11-9686-c2c8db02a2cd" providerId="ADAL" clId="{47731725-9373-4F60-8B13-90FB24A403CA}" dt="2018-11-30T10:29:21.552" v="37"/>
          <ac:picMkLst>
            <pc:docMk/>
            <pc:sldMk cId="3980409612" sldId="367"/>
            <ac:picMk id="67" creationId="{0D579AAD-1473-45C7-8882-0C14C8DC2329}"/>
          </ac:picMkLst>
        </pc:picChg>
        <pc:picChg chg="mod">
          <ac:chgData name="Davina Szilvasy" userId="59fb472d-eed4-4f11-9686-c2c8db02a2cd" providerId="ADAL" clId="{47731725-9373-4F60-8B13-90FB24A403CA}" dt="2018-11-30T10:29:28.353" v="38"/>
          <ac:picMkLst>
            <pc:docMk/>
            <pc:sldMk cId="3980409612" sldId="367"/>
            <ac:picMk id="68" creationId="{A929DB0F-C39D-4115-B625-34C077B7C7EA}"/>
          </ac:picMkLst>
        </pc:picChg>
        <pc:picChg chg="mod">
          <ac:chgData name="Davina Szilvasy" userId="59fb472d-eed4-4f11-9686-c2c8db02a2cd" providerId="ADAL" clId="{47731725-9373-4F60-8B13-90FB24A403CA}" dt="2018-11-30T10:29:32.450" v="39"/>
          <ac:picMkLst>
            <pc:docMk/>
            <pc:sldMk cId="3980409612" sldId="367"/>
            <ac:picMk id="69" creationId="{F23CB0CD-92AA-4927-9BAF-BC994834D846}"/>
          </ac:picMkLst>
        </pc:picChg>
      </pc:sldChg>
      <pc:sldChg chg="modSp">
        <pc:chgData name="Davina Szilvasy" userId="59fb472d-eed4-4f11-9686-c2c8db02a2cd" providerId="ADAL" clId="{47731725-9373-4F60-8B13-90FB24A403CA}" dt="2018-11-30T10:47:02.968" v="74" actId="20577"/>
        <pc:sldMkLst>
          <pc:docMk/>
          <pc:sldMk cId="1700848229" sldId="368"/>
        </pc:sldMkLst>
        <pc:spChg chg="mod">
          <ac:chgData name="Davina Szilvasy" userId="59fb472d-eed4-4f11-9686-c2c8db02a2cd" providerId="ADAL" clId="{47731725-9373-4F60-8B13-90FB24A403CA}" dt="2018-11-30T10:23:37.695" v="0"/>
          <ac:spMkLst>
            <pc:docMk/>
            <pc:sldMk cId="1700848229" sldId="368"/>
            <ac:spMk id="7" creationId="{B632E459-9B27-4467-B89C-78410207B713}"/>
          </ac:spMkLst>
        </pc:spChg>
        <pc:spChg chg="mod">
          <ac:chgData name="Davina Szilvasy" userId="59fb472d-eed4-4f11-9686-c2c8db02a2cd" providerId="ADAL" clId="{47731725-9373-4F60-8B13-90FB24A403CA}" dt="2018-11-30T10:47:02.968" v="74" actId="20577"/>
          <ac:spMkLst>
            <pc:docMk/>
            <pc:sldMk cId="1700848229" sldId="368"/>
            <ac:spMk id="19" creationId="{5252A847-DE45-4FA3-A1F8-EEBEB845FF8E}"/>
          </ac:spMkLst>
        </pc:spChg>
      </pc:sldChg>
      <pc:sldChg chg="modSp">
        <pc:chgData name="Davina Szilvasy" userId="59fb472d-eed4-4f11-9686-c2c8db02a2cd" providerId="ADAL" clId="{47731725-9373-4F60-8B13-90FB24A403CA}" dt="2018-11-30T10:23:37.695" v="0"/>
        <pc:sldMkLst>
          <pc:docMk/>
          <pc:sldMk cId="1567797172" sldId="369"/>
        </pc:sldMkLst>
        <pc:spChg chg="mod">
          <ac:chgData name="Davina Szilvasy" userId="59fb472d-eed4-4f11-9686-c2c8db02a2cd" providerId="ADAL" clId="{47731725-9373-4F60-8B13-90FB24A403CA}" dt="2018-11-30T10:23:37.695" v="0"/>
          <ac:spMkLst>
            <pc:docMk/>
            <pc:sldMk cId="1567797172" sldId="369"/>
            <ac:spMk id="7" creationId="{B632E459-9B27-4467-B89C-78410207B713}"/>
          </ac:spMkLst>
        </pc:spChg>
      </pc:sldChg>
      <pc:sldChg chg="modSp">
        <pc:chgData name="Davina Szilvasy" userId="59fb472d-eed4-4f11-9686-c2c8db02a2cd" providerId="ADAL" clId="{47731725-9373-4F60-8B13-90FB24A403CA}" dt="2018-11-30T10:23:37.695" v="0"/>
        <pc:sldMkLst>
          <pc:docMk/>
          <pc:sldMk cId="450447435" sldId="370"/>
        </pc:sldMkLst>
        <pc:spChg chg="mod">
          <ac:chgData name="Davina Szilvasy" userId="59fb472d-eed4-4f11-9686-c2c8db02a2cd" providerId="ADAL" clId="{47731725-9373-4F60-8B13-90FB24A403CA}" dt="2018-11-30T10:23:37.695" v="0"/>
          <ac:spMkLst>
            <pc:docMk/>
            <pc:sldMk cId="450447435" sldId="370"/>
            <ac:spMk id="7" creationId="{B632E459-9B27-4467-B89C-78410207B713}"/>
          </ac:spMkLst>
        </pc:spChg>
      </pc:sldChg>
      <pc:sldChg chg="modSp">
        <pc:chgData name="Davina Szilvasy" userId="59fb472d-eed4-4f11-9686-c2c8db02a2cd" providerId="ADAL" clId="{47731725-9373-4F60-8B13-90FB24A403CA}" dt="2018-11-30T10:31:23.314" v="48" actId="207"/>
        <pc:sldMkLst>
          <pc:docMk/>
          <pc:sldMk cId="3033604805" sldId="371"/>
        </pc:sldMkLst>
        <pc:spChg chg="mod">
          <ac:chgData name="Davina Szilvasy" userId="59fb472d-eed4-4f11-9686-c2c8db02a2cd" providerId="ADAL" clId="{47731725-9373-4F60-8B13-90FB24A403CA}" dt="2018-11-30T10:31:11.206" v="45" actId="1582"/>
          <ac:spMkLst>
            <pc:docMk/>
            <pc:sldMk cId="3033604805" sldId="371"/>
            <ac:spMk id="2" creationId="{E4BE8437-4076-4245-AA60-1C5B5A400F20}"/>
          </ac:spMkLst>
        </pc:spChg>
        <pc:spChg chg="mod">
          <ac:chgData name="Davina Szilvasy" userId="59fb472d-eed4-4f11-9686-c2c8db02a2cd" providerId="ADAL" clId="{47731725-9373-4F60-8B13-90FB24A403CA}" dt="2018-11-30T10:23:37.695" v="0"/>
          <ac:spMkLst>
            <pc:docMk/>
            <pc:sldMk cId="3033604805" sldId="371"/>
            <ac:spMk id="7" creationId="{B632E459-9B27-4467-B89C-78410207B713}"/>
          </ac:spMkLst>
        </pc:spChg>
        <pc:graphicFrameChg chg="modGraphic">
          <ac:chgData name="Davina Szilvasy" userId="59fb472d-eed4-4f11-9686-c2c8db02a2cd" providerId="ADAL" clId="{47731725-9373-4F60-8B13-90FB24A403CA}" dt="2018-11-30T10:31:23.314" v="48" actId="207"/>
          <ac:graphicFrameMkLst>
            <pc:docMk/>
            <pc:sldMk cId="3033604805" sldId="371"/>
            <ac:graphicFrameMk id="6" creationId="{106065DE-28C8-4D54-A9E6-B94E8347011A}"/>
          </ac:graphicFrameMkLst>
        </pc:graphicFrameChg>
      </pc:sldChg>
      <pc:sldChg chg="modSp">
        <pc:chgData name="Davina Szilvasy" userId="59fb472d-eed4-4f11-9686-c2c8db02a2cd" providerId="ADAL" clId="{47731725-9373-4F60-8B13-90FB24A403CA}" dt="2018-11-30T10:46:55.916" v="73" actId="20577"/>
        <pc:sldMkLst>
          <pc:docMk/>
          <pc:sldMk cId="4225360705" sldId="372"/>
        </pc:sldMkLst>
        <pc:spChg chg="mod">
          <ac:chgData name="Davina Szilvasy" userId="59fb472d-eed4-4f11-9686-c2c8db02a2cd" providerId="ADAL" clId="{47731725-9373-4F60-8B13-90FB24A403CA}" dt="2018-11-30T10:23:37.695" v="0"/>
          <ac:spMkLst>
            <pc:docMk/>
            <pc:sldMk cId="4225360705" sldId="372"/>
            <ac:spMk id="7" creationId="{B632E459-9B27-4467-B89C-78410207B713}"/>
          </ac:spMkLst>
        </pc:spChg>
        <pc:spChg chg="mod">
          <ac:chgData name="Davina Szilvasy" userId="59fb472d-eed4-4f11-9686-c2c8db02a2cd" providerId="ADAL" clId="{47731725-9373-4F60-8B13-90FB24A403CA}" dt="2018-11-30T10:46:55.916" v="73" actId="20577"/>
          <ac:spMkLst>
            <pc:docMk/>
            <pc:sldMk cId="4225360705" sldId="372"/>
            <ac:spMk id="19" creationId="{5252A847-DE45-4FA3-A1F8-EEBEB845FF8E}"/>
          </ac:spMkLst>
        </pc:spChg>
      </pc:sldChg>
      <pc:sldChg chg="modSp">
        <pc:chgData name="Davina Szilvasy" userId="59fb472d-eed4-4f11-9686-c2c8db02a2cd" providerId="ADAL" clId="{47731725-9373-4F60-8B13-90FB24A403CA}" dt="2018-11-30T10:32:26.341" v="63" actId="122"/>
        <pc:sldMkLst>
          <pc:docMk/>
          <pc:sldMk cId="2522980824" sldId="373"/>
        </pc:sldMkLst>
        <pc:spChg chg="mod">
          <ac:chgData name="Davina Szilvasy" userId="59fb472d-eed4-4f11-9686-c2c8db02a2cd" providerId="ADAL" clId="{47731725-9373-4F60-8B13-90FB24A403CA}" dt="2018-11-30T10:23:37.695" v="0"/>
          <ac:spMkLst>
            <pc:docMk/>
            <pc:sldMk cId="2522980824" sldId="373"/>
            <ac:spMk id="7" creationId="{B632E459-9B27-4467-B89C-78410207B713}"/>
          </ac:spMkLst>
        </pc:spChg>
        <pc:spChg chg="mod">
          <ac:chgData name="Davina Szilvasy" userId="59fb472d-eed4-4f11-9686-c2c8db02a2cd" providerId="ADAL" clId="{47731725-9373-4F60-8B13-90FB24A403CA}" dt="2018-11-30T10:32:26.341" v="63" actId="122"/>
          <ac:spMkLst>
            <pc:docMk/>
            <pc:sldMk cId="2522980824" sldId="373"/>
            <ac:spMk id="19" creationId="{5252A847-DE45-4FA3-A1F8-EEBEB845FF8E}"/>
          </ac:spMkLst>
        </pc:spChg>
      </pc:sldChg>
      <pc:sldChg chg="modSp">
        <pc:chgData name="Davina Szilvasy" userId="59fb472d-eed4-4f11-9686-c2c8db02a2cd" providerId="ADAL" clId="{47731725-9373-4F60-8B13-90FB24A403CA}" dt="2018-11-30T10:23:37.695" v="0"/>
        <pc:sldMkLst>
          <pc:docMk/>
          <pc:sldMk cId="803425897" sldId="374"/>
        </pc:sldMkLst>
        <pc:spChg chg="mod">
          <ac:chgData name="Davina Szilvasy" userId="59fb472d-eed4-4f11-9686-c2c8db02a2cd" providerId="ADAL" clId="{47731725-9373-4F60-8B13-90FB24A403CA}" dt="2018-11-30T10:23:37.695" v="0"/>
          <ac:spMkLst>
            <pc:docMk/>
            <pc:sldMk cId="803425897" sldId="374"/>
            <ac:spMk id="7" creationId="{B632E459-9B27-4467-B89C-78410207B713}"/>
          </ac:spMkLst>
        </pc:spChg>
      </pc:sldChg>
      <pc:sldChg chg="modSp">
        <pc:chgData name="Davina Szilvasy" userId="59fb472d-eed4-4f11-9686-c2c8db02a2cd" providerId="ADAL" clId="{47731725-9373-4F60-8B13-90FB24A403CA}" dt="2018-11-30T10:23:37.695" v="0"/>
        <pc:sldMkLst>
          <pc:docMk/>
          <pc:sldMk cId="3814542505" sldId="375"/>
        </pc:sldMkLst>
        <pc:spChg chg="mod">
          <ac:chgData name="Davina Szilvasy" userId="59fb472d-eed4-4f11-9686-c2c8db02a2cd" providerId="ADAL" clId="{47731725-9373-4F60-8B13-90FB24A403CA}" dt="2018-11-30T10:23:37.695" v="0"/>
          <ac:spMkLst>
            <pc:docMk/>
            <pc:sldMk cId="3814542505" sldId="375"/>
            <ac:spMk id="7" creationId="{84B107DC-B90C-4A45-B422-BA8DE29C2552}"/>
          </ac:spMkLst>
        </pc:spChg>
      </pc:sldChg>
      <pc:sldChg chg="modSp">
        <pc:chgData name="Davina Szilvasy" userId="59fb472d-eed4-4f11-9686-c2c8db02a2cd" providerId="ADAL" clId="{47731725-9373-4F60-8B13-90FB24A403CA}" dt="2018-11-30T10:34:40.333" v="66" actId="207"/>
        <pc:sldMkLst>
          <pc:docMk/>
          <pc:sldMk cId="3413627420" sldId="376"/>
        </pc:sldMkLst>
        <pc:spChg chg="mod">
          <ac:chgData name="Davina Szilvasy" userId="59fb472d-eed4-4f11-9686-c2c8db02a2cd" providerId="ADAL" clId="{47731725-9373-4F60-8B13-90FB24A403CA}" dt="2018-11-30T10:23:37.695" v="0"/>
          <ac:spMkLst>
            <pc:docMk/>
            <pc:sldMk cId="3413627420" sldId="376"/>
            <ac:spMk id="7" creationId="{84B107DC-B90C-4A45-B422-BA8DE29C2552}"/>
          </ac:spMkLst>
        </pc:spChg>
        <pc:spChg chg="mod">
          <ac:chgData name="Davina Szilvasy" userId="59fb472d-eed4-4f11-9686-c2c8db02a2cd" providerId="ADAL" clId="{47731725-9373-4F60-8B13-90FB24A403CA}" dt="2018-11-30T10:34:40.333" v="66" actId="207"/>
          <ac:spMkLst>
            <pc:docMk/>
            <pc:sldMk cId="3413627420" sldId="376"/>
            <ac:spMk id="19" creationId="{5252A847-DE45-4FA3-A1F8-EEBEB845FF8E}"/>
          </ac:spMkLst>
        </pc:spChg>
        <pc:graphicFrameChg chg="modGraphic">
          <ac:chgData name="Davina Szilvasy" userId="59fb472d-eed4-4f11-9686-c2c8db02a2cd" providerId="ADAL" clId="{47731725-9373-4F60-8B13-90FB24A403CA}" dt="2018-11-30T10:34:02.991" v="65" actId="207"/>
          <ac:graphicFrameMkLst>
            <pc:docMk/>
            <pc:sldMk cId="3413627420" sldId="376"/>
            <ac:graphicFrameMk id="6" creationId="{3BBE1ACC-3CF6-4104-91F5-7600AA313C63}"/>
          </ac:graphicFrameMkLst>
        </pc:graphicFrameChg>
      </pc:sldChg>
      <pc:sldChg chg="modSp">
        <pc:chgData name="Davina Szilvasy" userId="59fb472d-eed4-4f11-9686-c2c8db02a2cd" providerId="ADAL" clId="{47731725-9373-4F60-8B13-90FB24A403CA}" dt="2018-11-30T10:35:04.135" v="68" actId="207"/>
        <pc:sldMkLst>
          <pc:docMk/>
          <pc:sldMk cId="2567416828" sldId="377"/>
        </pc:sldMkLst>
        <pc:spChg chg="mod">
          <ac:chgData name="Davina Szilvasy" userId="59fb472d-eed4-4f11-9686-c2c8db02a2cd" providerId="ADAL" clId="{47731725-9373-4F60-8B13-90FB24A403CA}" dt="2018-11-30T10:23:37.695" v="0"/>
          <ac:spMkLst>
            <pc:docMk/>
            <pc:sldMk cId="2567416828" sldId="377"/>
            <ac:spMk id="7" creationId="{84B107DC-B90C-4A45-B422-BA8DE29C2552}"/>
          </ac:spMkLst>
        </pc:spChg>
        <pc:graphicFrameChg chg="modGraphic">
          <ac:chgData name="Davina Szilvasy" userId="59fb472d-eed4-4f11-9686-c2c8db02a2cd" providerId="ADAL" clId="{47731725-9373-4F60-8B13-90FB24A403CA}" dt="2018-11-30T10:35:04.135" v="68" actId="207"/>
          <ac:graphicFrameMkLst>
            <pc:docMk/>
            <pc:sldMk cId="2567416828" sldId="377"/>
            <ac:graphicFrameMk id="6" creationId="{3BBE1ACC-3CF6-4104-91F5-7600AA313C63}"/>
          </ac:graphicFrameMkLst>
        </pc:graphicFrameChg>
      </pc:sldChg>
      <pc:sldChg chg="modSp">
        <pc:chgData name="Davina Szilvasy" userId="59fb472d-eed4-4f11-9686-c2c8db02a2cd" providerId="ADAL" clId="{47731725-9373-4F60-8B13-90FB24A403CA}" dt="2018-11-30T10:23:37.695" v="0"/>
        <pc:sldMkLst>
          <pc:docMk/>
          <pc:sldMk cId="4177622499" sldId="378"/>
        </pc:sldMkLst>
        <pc:spChg chg="mod">
          <ac:chgData name="Davina Szilvasy" userId="59fb472d-eed4-4f11-9686-c2c8db02a2cd" providerId="ADAL" clId="{47731725-9373-4F60-8B13-90FB24A403CA}" dt="2018-11-30T10:23:37.695" v="0"/>
          <ac:spMkLst>
            <pc:docMk/>
            <pc:sldMk cId="4177622499" sldId="378"/>
            <ac:spMk id="7" creationId="{F2267ACB-233E-41BC-B01B-8F3DC45483E4}"/>
          </ac:spMkLst>
        </pc:spChg>
      </pc:sldChg>
      <pc:sldChg chg="modSp">
        <pc:chgData name="Davina Szilvasy" userId="59fb472d-eed4-4f11-9686-c2c8db02a2cd" providerId="ADAL" clId="{47731725-9373-4F60-8B13-90FB24A403CA}" dt="2018-11-30T10:36:01.031" v="69" actId="207"/>
        <pc:sldMkLst>
          <pc:docMk/>
          <pc:sldMk cId="3290197330" sldId="379"/>
        </pc:sldMkLst>
        <pc:spChg chg="mod">
          <ac:chgData name="Davina Szilvasy" userId="59fb472d-eed4-4f11-9686-c2c8db02a2cd" providerId="ADAL" clId="{47731725-9373-4F60-8B13-90FB24A403CA}" dt="2018-11-30T10:23:37.695" v="0"/>
          <ac:spMkLst>
            <pc:docMk/>
            <pc:sldMk cId="3290197330" sldId="379"/>
            <ac:spMk id="7" creationId="{84B107DC-B90C-4A45-B422-BA8DE29C2552}"/>
          </ac:spMkLst>
        </pc:spChg>
        <pc:spChg chg="mod">
          <ac:chgData name="Davina Szilvasy" userId="59fb472d-eed4-4f11-9686-c2c8db02a2cd" providerId="ADAL" clId="{47731725-9373-4F60-8B13-90FB24A403CA}" dt="2018-11-30T10:36:01.031" v="69" actId="207"/>
          <ac:spMkLst>
            <pc:docMk/>
            <pc:sldMk cId="3290197330" sldId="379"/>
            <ac:spMk id="19" creationId="{5252A847-DE45-4FA3-A1F8-EEBEB845FF8E}"/>
          </ac:spMkLst>
        </pc:spChg>
      </pc:sldChg>
      <pc:sldChg chg="modSp">
        <pc:chgData name="Davina Szilvasy" userId="59fb472d-eed4-4f11-9686-c2c8db02a2cd" providerId="ADAL" clId="{47731725-9373-4F60-8B13-90FB24A403CA}" dt="2018-11-30T10:23:37.695" v="0"/>
        <pc:sldMkLst>
          <pc:docMk/>
          <pc:sldMk cId="1979890581" sldId="380"/>
        </pc:sldMkLst>
        <pc:spChg chg="mod">
          <ac:chgData name="Davina Szilvasy" userId="59fb472d-eed4-4f11-9686-c2c8db02a2cd" providerId="ADAL" clId="{47731725-9373-4F60-8B13-90FB24A403CA}" dt="2018-11-30T10:23:37.695" v="0"/>
          <ac:spMkLst>
            <pc:docMk/>
            <pc:sldMk cId="1979890581" sldId="380"/>
            <ac:spMk id="7" creationId="{84B107DC-B90C-4A45-B422-BA8DE29C255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12/06/2020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12/06/2020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12/06/2020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12/06/2020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12/06/2020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classroomsecrets.co.uk/represent-numbers-to-50-year-1-place-value-resource-pack" TargetMode="External"/><Relationship Id="rId3" Type="http://schemas.openxmlformats.org/officeDocument/2006/relationships/image" Target="../media/image2.png"/><Relationship Id="rId7" Type="http://schemas.openxmlformats.org/officeDocument/2006/relationships/hyperlink" Target="https://classroomsecrets.co.uk/category/maths/year-1/spring-block-2-place-value/"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ontent-domain-filter/?fwp_contentdomain=1n2c" TargetMode="External"/><Relationship Id="rId5" Type="http://schemas.openxmlformats.org/officeDocument/2006/relationships/hyperlink" Target="https://classroomsecrets.co.uk/content-domain-filter/?fwp_contentdomain=1n4" TargetMode="External"/><Relationship Id="rId4" Type="http://schemas.openxmlformats.org/officeDocument/2006/relationships/hyperlink" Target="https://classroomsecrets.co.uk/content-domain-filter/?fwp_contentdomain=1n2a"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Spring Block 2 – Place Value to 50 – Represent Numbers to 50</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fontAlgn="base">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1: </a:t>
            </a:r>
            <a:r>
              <a:rPr lang="en-GB" sz="1200" b="1" dirty="0">
                <a:solidFill>
                  <a:schemeClr val="tx1"/>
                </a:solidFill>
                <a:latin typeface="Century Gothic" panose="020B0502020202020204" pitchFamily="34" charset="0"/>
              </a:rPr>
              <a:t>(1N2a) </a:t>
            </a:r>
            <a:r>
              <a:rPr lang="en-GB" sz="1200" b="1" dirty="0">
                <a:latin typeface="Century Gothic" panose="020B0502020202020204" pitchFamily="34" charset="0"/>
                <a:hlinkClick r:id="rId4"/>
              </a:rPr>
              <a:t>Count, read and write numbers to 100 in numerals</a:t>
            </a:r>
            <a:endParaRPr lang="en-GB" sz="1200" b="1" dirty="0">
              <a:solidFill>
                <a:prstClr val="black"/>
              </a:solidFill>
              <a:latin typeface="Century Gothic" panose="020B0502020202020204" pitchFamily="34" charset="0"/>
            </a:endParaRPr>
          </a:p>
          <a:p>
            <a:pPr fontAlgn="base">
              <a:lnSpc>
                <a:spcPct val="100000"/>
              </a:lnSpc>
              <a:spcAft>
                <a:spcPts val="0"/>
              </a:spcAft>
              <a:buClrTx/>
              <a:buSzTx/>
              <a:tabLst/>
              <a:defRPr/>
            </a:pPr>
            <a:r>
              <a:rPr lang="en-GB" sz="1200" b="1" dirty="0">
                <a:solidFill>
                  <a:schemeClr val="tx1"/>
                </a:solidFill>
                <a:latin typeface="Century Gothic" panose="020B0502020202020204" pitchFamily="34" charset="0"/>
              </a:rPr>
              <a:t>Mathematics Year 1: (1N4) </a:t>
            </a:r>
            <a:r>
              <a:rPr lang="en-GB" sz="1200" b="1" dirty="0">
                <a:latin typeface="Century Gothic" panose="020B0502020202020204" pitchFamily="34" charset="0"/>
                <a:hlinkClick r:id="rId5"/>
              </a:rPr>
              <a:t>Identify and represent numbers using objects and pictorial representations including the number line, and use the language of: equal to, more than, less than (fewer), most, least</a:t>
            </a:r>
            <a:endParaRPr lang="en-GB" sz="1200" b="1" dirty="0">
              <a:solidFill>
                <a:schemeClr val="tx1"/>
              </a:solidFill>
              <a:latin typeface="Century Gothic" panose="020B0502020202020204" pitchFamily="34" charset="0"/>
            </a:endParaRPr>
          </a:p>
          <a:p>
            <a:pPr lvl="0" fontAlgn="base">
              <a:lnSpc>
                <a:spcPct val="100000"/>
              </a:lnSpc>
              <a:spcAft>
                <a:spcPts val="0"/>
              </a:spcAft>
              <a:buClrTx/>
              <a:buSzTx/>
              <a:tabLst/>
              <a:defRPr/>
            </a:pPr>
            <a:r>
              <a:rPr lang="en-GB" sz="1200" b="1" dirty="0">
                <a:solidFill>
                  <a:schemeClr val="tx1"/>
                </a:solidFill>
                <a:latin typeface="Century Gothic" panose="020B0502020202020204" pitchFamily="34" charset="0"/>
              </a:rPr>
              <a:t>Mathematics Year 1: (1N2c) </a:t>
            </a:r>
            <a:r>
              <a:rPr lang="en-GB" sz="1200" b="1" dirty="0">
                <a:latin typeface="Century Gothic" panose="020B0502020202020204" pitchFamily="34" charset="0"/>
                <a:hlinkClick r:id="rId6"/>
              </a:rPr>
              <a:t>Read and write numbers from 1 to 20 in numerals and words</a:t>
            </a:r>
            <a:endParaRPr lang="en-GB" sz="1200" b="1" dirty="0">
              <a:solidFill>
                <a:schemeClr val="tx1"/>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7"/>
              </a:rPr>
              <a:t>Year 1 Place Value</a:t>
            </a:r>
            <a:r>
              <a:rPr lang="en-GB" sz="1600" b="1" dirty="0">
                <a:solidFill>
                  <a:prstClr val="black"/>
                </a:solidFill>
                <a:latin typeface="Century Gothic" panose="020B0502020202020204" pitchFamily="34" charset="0"/>
              </a:rPr>
              <a:t> resources.</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8"/>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1 – Spring Block 2 – Place Value to 50</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3: Represent Numbers to 50</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332354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74" name="Picture 73">
            <a:extLst>
              <a:ext uri="{FF2B5EF4-FFF2-40B4-BE49-F238E27FC236}">
                <a16:creationId xmlns:a16="http://schemas.microsoft.com/office/drawing/2014/main" id="{614DA9B0-2F71-4594-991F-987FB9D52397}"/>
              </a:ext>
            </a:extLst>
          </p:cNvPr>
          <p:cNvPicPr>
            <a:picLocks noChangeAspect="1"/>
          </p:cNvPicPr>
          <p:nvPr/>
        </p:nvPicPr>
        <p:blipFill>
          <a:blip r:embed="rId4"/>
          <a:stretch>
            <a:fillRect/>
          </a:stretch>
        </p:blipFill>
        <p:spPr>
          <a:xfrm>
            <a:off x="115438" y="141338"/>
            <a:ext cx="8913124" cy="6322100"/>
          </a:xfrm>
          <a:prstGeom prst="rect">
            <a:avLst/>
          </a:prstGeom>
        </p:spPr>
      </p:pic>
      <p:sp>
        <p:nvSpPr>
          <p:cNvPr id="88" name="Rectangle 87">
            <a:extLst>
              <a:ext uri="{FF2B5EF4-FFF2-40B4-BE49-F238E27FC236}">
                <a16:creationId xmlns:a16="http://schemas.microsoft.com/office/drawing/2014/main" id="{3360FA0B-891F-400A-89B3-6841568C0EA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Circle the materials which represent the number 34.</a:t>
            </a:r>
          </a:p>
          <a:p>
            <a:pPr lvl="0"/>
            <a:endParaRPr lang="en-GB" sz="2000" b="1" dirty="0">
              <a:solidFill>
                <a:schemeClr val="tx1"/>
              </a:solidFill>
              <a:latin typeface="Century Gothic" panose="020B0502020202020204" pitchFamily="34" charset="0"/>
            </a:endParaRPr>
          </a:p>
        </p:txBody>
      </p:sp>
      <p:graphicFrame>
        <p:nvGraphicFramePr>
          <p:cNvPr id="89" name="Table 88">
            <a:extLst>
              <a:ext uri="{FF2B5EF4-FFF2-40B4-BE49-F238E27FC236}">
                <a16:creationId xmlns:a16="http://schemas.microsoft.com/office/drawing/2014/main" id="{C0089DC5-D5A0-4A9E-9517-4E6E22D4A002}"/>
              </a:ext>
            </a:extLst>
          </p:cNvPr>
          <p:cNvGraphicFramePr>
            <a:graphicFrameLocks noGrp="1"/>
          </p:cNvGraphicFramePr>
          <p:nvPr>
            <p:extLst/>
          </p:nvPr>
        </p:nvGraphicFramePr>
        <p:xfrm>
          <a:off x="1145143" y="1660613"/>
          <a:ext cx="3038981" cy="1416914"/>
        </p:xfrm>
        <a:graphic>
          <a:graphicData uri="http://schemas.openxmlformats.org/drawingml/2006/table">
            <a:tbl>
              <a:tblPr firstRow="1" bandRow="1">
                <a:tableStyleId>{5940675A-B579-460E-94D1-54222C63F5DA}</a:tableStyleId>
              </a:tblPr>
              <a:tblGrid>
                <a:gridCol w="1519200">
                  <a:extLst>
                    <a:ext uri="{9D8B030D-6E8A-4147-A177-3AD203B41FA5}">
                      <a16:colId xmlns:a16="http://schemas.microsoft.com/office/drawing/2014/main" val="658365883"/>
                    </a:ext>
                  </a:extLst>
                </a:gridCol>
                <a:gridCol w="1519781">
                  <a:extLst>
                    <a:ext uri="{9D8B030D-6E8A-4147-A177-3AD203B41FA5}">
                      <a16:colId xmlns:a16="http://schemas.microsoft.com/office/drawing/2014/main" val="3609574490"/>
                    </a:ext>
                  </a:extLst>
                </a:gridCol>
              </a:tblGrid>
              <a:tr h="372914">
                <a:tc>
                  <a:txBody>
                    <a:bodyPr/>
                    <a:lstStyle/>
                    <a:p>
                      <a:pPr algn="ctr"/>
                      <a:r>
                        <a:rPr lang="en-GB" sz="1400" b="1" dirty="0">
                          <a:latin typeface="Century Gothic" panose="020B0502020202020204" pitchFamily="34" charset="0"/>
                        </a:rPr>
                        <a:t>Tens</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1400" b="1" dirty="0">
                          <a:latin typeface="Century Gothic" panose="020B0502020202020204" pitchFamily="34" charset="0"/>
                        </a:rPr>
                        <a:t>Ones</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28370362"/>
                  </a:ext>
                </a:extLst>
              </a:tr>
              <a:tr h="1044000">
                <a:tc>
                  <a:txBody>
                    <a:bodyPr/>
                    <a:lstStyle/>
                    <a:p>
                      <a:pPr algn="ctr"/>
                      <a:endParaRPr lang="en-GB" sz="14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40234190"/>
                  </a:ext>
                </a:extLst>
              </a:tr>
            </a:tbl>
          </a:graphicData>
        </a:graphic>
      </p:graphicFrame>
      <p:sp>
        <p:nvSpPr>
          <p:cNvPr id="90" name="Oval 89">
            <a:extLst>
              <a:ext uri="{FF2B5EF4-FFF2-40B4-BE49-F238E27FC236}">
                <a16:creationId xmlns:a16="http://schemas.microsoft.com/office/drawing/2014/main" id="{E03BAA4E-C58C-4E7C-B270-2038821B1998}"/>
              </a:ext>
            </a:extLst>
          </p:cNvPr>
          <p:cNvSpPr/>
          <p:nvPr/>
        </p:nvSpPr>
        <p:spPr>
          <a:xfrm>
            <a:off x="1289025" y="2181033"/>
            <a:ext cx="324000" cy="324000"/>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91" name="Oval 90">
            <a:extLst>
              <a:ext uri="{FF2B5EF4-FFF2-40B4-BE49-F238E27FC236}">
                <a16:creationId xmlns:a16="http://schemas.microsoft.com/office/drawing/2014/main" id="{2C423487-D1C9-403C-ACD6-C10B8850DE42}"/>
              </a:ext>
            </a:extLst>
          </p:cNvPr>
          <p:cNvSpPr/>
          <p:nvPr/>
        </p:nvSpPr>
        <p:spPr>
          <a:xfrm>
            <a:off x="1746809" y="2181033"/>
            <a:ext cx="324000" cy="324000"/>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b="1" dirty="0">
              <a:solidFill>
                <a:schemeClr val="tx1"/>
              </a:solidFill>
              <a:latin typeface="Century Gothic" panose="020B0502020202020204" pitchFamily="34" charset="0"/>
            </a:endParaRPr>
          </a:p>
        </p:txBody>
      </p:sp>
      <p:sp>
        <p:nvSpPr>
          <p:cNvPr id="92" name="Oval 91">
            <a:extLst>
              <a:ext uri="{FF2B5EF4-FFF2-40B4-BE49-F238E27FC236}">
                <a16:creationId xmlns:a16="http://schemas.microsoft.com/office/drawing/2014/main" id="{FCF86197-F202-4002-A685-B1D596258290}"/>
              </a:ext>
            </a:extLst>
          </p:cNvPr>
          <p:cNvSpPr/>
          <p:nvPr/>
        </p:nvSpPr>
        <p:spPr>
          <a:xfrm>
            <a:off x="1521417" y="2615687"/>
            <a:ext cx="324000" cy="324000"/>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b="1">
              <a:solidFill>
                <a:schemeClr val="tx1"/>
              </a:solidFill>
              <a:latin typeface="Century Gothic" panose="020B0502020202020204" pitchFamily="34" charset="0"/>
            </a:endParaRPr>
          </a:p>
        </p:txBody>
      </p:sp>
      <p:sp>
        <p:nvSpPr>
          <p:cNvPr id="93" name="Oval 92">
            <a:extLst>
              <a:ext uri="{FF2B5EF4-FFF2-40B4-BE49-F238E27FC236}">
                <a16:creationId xmlns:a16="http://schemas.microsoft.com/office/drawing/2014/main" id="{BFC9E3BD-F153-495E-BD80-A3955BA0CFA9}"/>
              </a:ext>
            </a:extLst>
          </p:cNvPr>
          <p:cNvSpPr/>
          <p:nvPr/>
        </p:nvSpPr>
        <p:spPr>
          <a:xfrm>
            <a:off x="1978341" y="2615687"/>
            <a:ext cx="324000" cy="324000"/>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b="1">
              <a:solidFill>
                <a:schemeClr val="tx1"/>
              </a:solidFill>
              <a:latin typeface="Century Gothic" panose="020B0502020202020204" pitchFamily="34" charset="0"/>
            </a:endParaRPr>
          </a:p>
        </p:txBody>
      </p:sp>
      <p:sp>
        <p:nvSpPr>
          <p:cNvPr id="94" name="Oval 93">
            <a:extLst>
              <a:ext uri="{FF2B5EF4-FFF2-40B4-BE49-F238E27FC236}">
                <a16:creationId xmlns:a16="http://schemas.microsoft.com/office/drawing/2014/main" id="{36E2B3E8-0CAE-4FDE-9C42-297632BBE6F0}"/>
              </a:ext>
            </a:extLst>
          </p:cNvPr>
          <p:cNvSpPr/>
          <p:nvPr/>
        </p:nvSpPr>
        <p:spPr>
          <a:xfrm>
            <a:off x="2805209" y="2181033"/>
            <a:ext cx="324000" cy="324000"/>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95" name="Oval 94">
            <a:extLst>
              <a:ext uri="{FF2B5EF4-FFF2-40B4-BE49-F238E27FC236}">
                <a16:creationId xmlns:a16="http://schemas.microsoft.com/office/drawing/2014/main" id="{C93059C7-FF1C-4C5F-96B3-D705E7E5BB9B}"/>
              </a:ext>
            </a:extLst>
          </p:cNvPr>
          <p:cNvSpPr/>
          <p:nvPr/>
        </p:nvSpPr>
        <p:spPr>
          <a:xfrm>
            <a:off x="3262993" y="2181033"/>
            <a:ext cx="324000" cy="324000"/>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b="1" dirty="0">
              <a:solidFill>
                <a:schemeClr val="tx1"/>
              </a:solidFill>
              <a:latin typeface="Century Gothic" panose="020B0502020202020204" pitchFamily="34" charset="0"/>
            </a:endParaRPr>
          </a:p>
        </p:txBody>
      </p:sp>
      <p:sp>
        <p:nvSpPr>
          <p:cNvPr id="96" name="Oval 95">
            <a:extLst>
              <a:ext uri="{FF2B5EF4-FFF2-40B4-BE49-F238E27FC236}">
                <a16:creationId xmlns:a16="http://schemas.microsoft.com/office/drawing/2014/main" id="{15DA9735-93BA-4CE6-AE43-BBF1041C535B}"/>
              </a:ext>
            </a:extLst>
          </p:cNvPr>
          <p:cNvSpPr/>
          <p:nvPr/>
        </p:nvSpPr>
        <p:spPr>
          <a:xfrm>
            <a:off x="3720777" y="2181033"/>
            <a:ext cx="324000" cy="324000"/>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b="1">
              <a:solidFill>
                <a:schemeClr val="tx1"/>
              </a:solidFill>
              <a:latin typeface="Century Gothic" panose="020B0502020202020204" pitchFamily="34" charset="0"/>
            </a:endParaRPr>
          </a:p>
        </p:txBody>
      </p:sp>
      <p:graphicFrame>
        <p:nvGraphicFramePr>
          <p:cNvPr id="97" name="Table 96">
            <a:extLst>
              <a:ext uri="{FF2B5EF4-FFF2-40B4-BE49-F238E27FC236}">
                <a16:creationId xmlns:a16="http://schemas.microsoft.com/office/drawing/2014/main" id="{A1E4B8EA-72D9-4B05-87FB-B8D430F664F7}"/>
              </a:ext>
            </a:extLst>
          </p:cNvPr>
          <p:cNvGraphicFramePr>
            <a:graphicFrameLocks noGrp="1"/>
          </p:cNvGraphicFramePr>
          <p:nvPr>
            <p:extLst/>
          </p:nvPr>
        </p:nvGraphicFramePr>
        <p:xfrm>
          <a:off x="4947196" y="3750150"/>
          <a:ext cx="648000" cy="1620000"/>
        </p:xfrm>
        <a:graphic>
          <a:graphicData uri="http://schemas.openxmlformats.org/drawingml/2006/table">
            <a:tbl>
              <a:tblPr firstRow="1" bandRow="1">
                <a:tableStyleId>{5940675A-B579-460E-94D1-54222C63F5DA}</a:tableStyleId>
              </a:tblPr>
              <a:tblGrid>
                <a:gridCol w="324000">
                  <a:extLst>
                    <a:ext uri="{9D8B030D-6E8A-4147-A177-3AD203B41FA5}">
                      <a16:colId xmlns:a16="http://schemas.microsoft.com/office/drawing/2014/main" val="1678040821"/>
                    </a:ext>
                  </a:extLst>
                </a:gridCol>
                <a:gridCol w="324000">
                  <a:extLst>
                    <a:ext uri="{9D8B030D-6E8A-4147-A177-3AD203B41FA5}">
                      <a16:colId xmlns:a16="http://schemas.microsoft.com/office/drawing/2014/main" val="3879007172"/>
                    </a:ext>
                  </a:extLst>
                </a:gridCol>
              </a:tblGrid>
              <a:tr h="324000">
                <a:tc>
                  <a:txBody>
                    <a:bodyPr/>
                    <a:lstStyle/>
                    <a:p>
                      <a:endParaRPr lang="en-GB"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endParaRPr lang="en-GB"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3767191003"/>
                  </a:ext>
                </a:extLst>
              </a:tr>
              <a:tr h="324000">
                <a:tc>
                  <a:txBody>
                    <a:bodyPr/>
                    <a:lstStyle/>
                    <a:p>
                      <a:endParaRPr lang="en-GB"/>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endParaRPr lang="en-GB"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990280738"/>
                  </a:ext>
                </a:extLst>
              </a:tr>
              <a:tr h="324000">
                <a:tc>
                  <a:txBody>
                    <a:bodyPr/>
                    <a:lstStyle/>
                    <a:p>
                      <a:endParaRPr lang="en-GB"/>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endParaRPr lang="en-GB"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50685252"/>
                  </a:ext>
                </a:extLst>
              </a:tr>
              <a:tr h="324000">
                <a:tc>
                  <a:txBody>
                    <a:bodyPr/>
                    <a:lstStyle/>
                    <a:p>
                      <a:endParaRPr lang="en-GB"/>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endParaRPr lang="en-GB"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522263252"/>
                  </a:ext>
                </a:extLst>
              </a:tr>
              <a:tr h="324000">
                <a:tc>
                  <a:txBody>
                    <a:bodyPr/>
                    <a:lstStyle/>
                    <a:p>
                      <a:endParaRPr lang="en-GB"/>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endParaRPr lang="en-GB"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3252378517"/>
                  </a:ext>
                </a:extLst>
              </a:tr>
            </a:tbl>
          </a:graphicData>
        </a:graphic>
      </p:graphicFrame>
      <p:graphicFrame>
        <p:nvGraphicFramePr>
          <p:cNvPr id="98" name="Table 97">
            <a:extLst>
              <a:ext uri="{FF2B5EF4-FFF2-40B4-BE49-F238E27FC236}">
                <a16:creationId xmlns:a16="http://schemas.microsoft.com/office/drawing/2014/main" id="{9A9F4743-CD07-453A-82A1-124F9997E697}"/>
              </a:ext>
            </a:extLst>
          </p:cNvPr>
          <p:cNvGraphicFramePr>
            <a:graphicFrameLocks noGrp="1"/>
          </p:cNvGraphicFramePr>
          <p:nvPr>
            <p:extLst/>
          </p:nvPr>
        </p:nvGraphicFramePr>
        <p:xfrm>
          <a:off x="5705441" y="3750150"/>
          <a:ext cx="648000" cy="1620000"/>
        </p:xfrm>
        <a:graphic>
          <a:graphicData uri="http://schemas.openxmlformats.org/drawingml/2006/table">
            <a:tbl>
              <a:tblPr firstRow="1" bandRow="1">
                <a:tableStyleId>{5940675A-B579-460E-94D1-54222C63F5DA}</a:tableStyleId>
              </a:tblPr>
              <a:tblGrid>
                <a:gridCol w="324000">
                  <a:extLst>
                    <a:ext uri="{9D8B030D-6E8A-4147-A177-3AD203B41FA5}">
                      <a16:colId xmlns:a16="http://schemas.microsoft.com/office/drawing/2014/main" val="1678040821"/>
                    </a:ext>
                  </a:extLst>
                </a:gridCol>
                <a:gridCol w="324000">
                  <a:extLst>
                    <a:ext uri="{9D8B030D-6E8A-4147-A177-3AD203B41FA5}">
                      <a16:colId xmlns:a16="http://schemas.microsoft.com/office/drawing/2014/main" val="3879007172"/>
                    </a:ext>
                  </a:extLst>
                </a:gridCol>
              </a:tblGrid>
              <a:tr h="324000">
                <a:tc>
                  <a:txBody>
                    <a:bodyPr/>
                    <a:lstStyle/>
                    <a:p>
                      <a:endParaRPr lang="en-GB"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endParaRPr lang="en-GB"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3767191003"/>
                  </a:ext>
                </a:extLst>
              </a:tr>
              <a:tr h="324000">
                <a:tc>
                  <a:txBody>
                    <a:bodyPr/>
                    <a:lstStyle/>
                    <a:p>
                      <a:endParaRPr lang="en-GB"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endParaRPr lang="en-GB"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990280738"/>
                  </a:ext>
                </a:extLst>
              </a:tr>
              <a:tr h="324000">
                <a:tc>
                  <a:txBody>
                    <a:bodyPr/>
                    <a:lstStyle/>
                    <a:p>
                      <a:endParaRPr lang="en-GB"/>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endParaRPr lang="en-GB"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50685252"/>
                  </a:ext>
                </a:extLst>
              </a:tr>
              <a:tr h="324000">
                <a:tc>
                  <a:txBody>
                    <a:bodyPr/>
                    <a:lstStyle/>
                    <a:p>
                      <a:endParaRPr lang="en-GB"/>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endParaRPr lang="en-GB"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522263252"/>
                  </a:ext>
                </a:extLst>
              </a:tr>
              <a:tr h="324000">
                <a:tc>
                  <a:txBody>
                    <a:bodyPr/>
                    <a:lstStyle/>
                    <a:p>
                      <a:endParaRPr lang="en-GB"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52378517"/>
                  </a:ext>
                </a:extLst>
              </a:tr>
            </a:tbl>
          </a:graphicData>
        </a:graphic>
      </p:graphicFrame>
      <p:graphicFrame>
        <p:nvGraphicFramePr>
          <p:cNvPr id="99" name="Table 98">
            <a:extLst>
              <a:ext uri="{FF2B5EF4-FFF2-40B4-BE49-F238E27FC236}">
                <a16:creationId xmlns:a16="http://schemas.microsoft.com/office/drawing/2014/main" id="{B7729521-49B0-421B-8A7D-66EFAA2A31C8}"/>
              </a:ext>
            </a:extLst>
          </p:cNvPr>
          <p:cNvGraphicFramePr>
            <a:graphicFrameLocks noGrp="1"/>
          </p:cNvGraphicFramePr>
          <p:nvPr>
            <p:extLst/>
          </p:nvPr>
        </p:nvGraphicFramePr>
        <p:xfrm>
          <a:off x="6463686" y="3750150"/>
          <a:ext cx="648000" cy="1620000"/>
        </p:xfrm>
        <a:graphic>
          <a:graphicData uri="http://schemas.openxmlformats.org/drawingml/2006/table">
            <a:tbl>
              <a:tblPr firstRow="1" bandRow="1">
                <a:tableStyleId>{5940675A-B579-460E-94D1-54222C63F5DA}</a:tableStyleId>
              </a:tblPr>
              <a:tblGrid>
                <a:gridCol w="324000">
                  <a:extLst>
                    <a:ext uri="{9D8B030D-6E8A-4147-A177-3AD203B41FA5}">
                      <a16:colId xmlns:a16="http://schemas.microsoft.com/office/drawing/2014/main" val="1678040821"/>
                    </a:ext>
                  </a:extLst>
                </a:gridCol>
                <a:gridCol w="324000">
                  <a:extLst>
                    <a:ext uri="{9D8B030D-6E8A-4147-A177-3AD203B41FA5}">
                      <a16:colId xmlns:a16="http://schemas.microsoft.com/office/drawing/2014/main" val="3879007172"/>
                    </a:ext>
                  </a:extLst>
                </a:gridCol>
              </a:tblGrid>
              <a:tr h="324000">
                <a:tc>
                  <a:txBody>
                    <a:bodyPr/>
                    <a:lstStyle/>
                    <a:p>
                      <a:endParaRPr lang="en-GB"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endParaRPr lang="en-GB"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3767191003"/>
                  </a:ext>
                </a:extLst>
              </a:tr>
              <a:tr h="324000">
                <a:tc>
                  <a:txBody>
                    <a:bodyPr/>
                    <a:lstStyle/>
                    <a:p>
                      <a:endParaRPr lang="en-GB"/>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endParaRPr lang="en-GB"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990280738"/>
                  </a:ext>
                </a:extLst>
              </a:tr>
              <a:tr h="324000">
                <a:tc>
                  <a:txBody>
                    <a:bodyPr/>
                    <a:lstStyle/>
                    <a:p>
                      <a:endParaRPr lang="en-GB"/>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endParaRPr lang="en-GB"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50685252"/>
                  </a:ext>
                </a:extLst>
              </a:tr>
              <a:tr h="324000">
                <a:tc>
                  <a:txBody>
                    <a:bodyPr/>
                    <a:lstStyle/>
                    <a:p>
                      <a:endParaRPr lang="en-GB"/>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endParaRPr lang="en-GB"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522263252"/>
                  </a:ext>
                </a:extLst>
              </a:tr>
              <a:tr h="324000">
                <a:tc>
                  <a:txBody>
                    <a:bodyPr/>
                    <a:lstStyle/>
                    <a:p>
                      <a:endParaRPr lang="en-GB"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endParaRPr lang="en-GB"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52378517"/>
                  </a:ext>
                </a:extLst>
              </a:tr>
            </a:tbl>
          </a:graphicData>
        </a:graphic>
      </p:graphicFrame>
      <p:graphicFrame>
        <p:nvGraphicFramePr>
          <p:cNvPr id="100" name="Table 99">
            <a:extLst>
              <a:ext uri="{FF2B5EF4-FFF2-40B4-BE49-F238E27FC236}">
                <a16:creationId xmlns:a16="http://schemas.microsoft.com/office/drawing/2014/main" id="{F812967F-7FC5-4073-B3B5-DF7004F5E226}"/>
              </a:ext>
            </a:extLst>
          </p:cNvPr>
          <p:cNvGraphicFramePr>
            <a:graphicFrameLocks noGrp="1"/>
          </p:cNvGraphicFramePr>
          <p:nvPr>
            <p:extLst/>
          </p:nvPr>
        </p:nvGraphicFramePr>
        <p:xfrm>
          <a:off x="7221930" y="3750150"/>
          <a:ext cx="648000" cy="1620000"/>
        </p:xfrm>
        <a:graphic>
          <a:graphicData uri="http://schemas.openxmlformats.org/drawingml/2006/table">
            <a:tbl>
              <a:tblPr firstRow="1" bandRow="1">
                <a:tableStyleId>{5940675A-B579-460E-94D1-54222C63F5DA}</a:tableStyleId>
              </a:tblPr>
              <a:tblGrid>
                <a:gridCol w="324000">
                  <a:extLst>
                    <a:ext uri="{9D8B030D-6E8A-4147-A177-3AD203B41FA5}">
                      <a16:colId xmlns:a16="http://schemas.microsoft.com/office/drawing/2014/main" val="1678040821"/>
                    </a:ext>
                  </a:extLst>
                </a:gridCol>
                <a:gridCol w="324000">
                  <a:extLst>
                    <a:ext uri="{9D8B030D-6E8A-4147-A177-3AD203B41FA5}">
                      <a16:colId xmlns:a16="http://schemas.microsoft.com/office/drawing/2014/main" val="3879007172"/>
                    </a:ext>
                  </a:extLst>
                </a:gridCol>
              </a:tblGrid>
              <a:tr h="324000">
                <a:tc>
                  <a:txBody>
                    <a:bodyPr/>
                    <a:lstStyle/>
                    <a:p>
                      <a:endParaRPr lang="en-GB"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endParaRPr lang="en-GB"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3767191003"/>
                  </a:ext>
                </a:extLst>
              </a:tr>
              <a:tr h="324000">
                <a:tc>
                  <a:txBody>
                    <a:bodyPr/>
                    <a:lstStyle/>
                    <a:p>
                      <a:endParaRPr lang="en-GB"/>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endParaRPr lang="en-GB"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990280738"/>
                  </a:ext>
                </a:extLst>
              </a:tr>
              <a:tr h="324000">
                <a:tc>
                  <a:txBody>
                    <a:bodyPr/>
                    <a:lstStyle/>
                    <a:p>
                      <a:endParaRPr lang="en-GB"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0685252"/>
                  </a:ext>
                </a:extLst>
              </a:tr>
              <a:tr h="324000">
                <a:tc>
                  <a:txBody>
                    <a:bodyPr/>
                    <a:lstStyle/>
                    <a:p>
                      <a:endParaRPr lang="en-GB"/>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22263252"/>
                  </a:ext>
                </a:extLst>
              </a:tr>
              <a:tr h="324000">
                <a:tc>
                  <a:txBody>
                    <a:bodyPr/>
                    <a:lstStyle/>
                    <a:p>
                      <a:endParaRPr lang="en-GB"/>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52378517"/>
                  </a:ext>
                </a:extLst>
              </a:tr>
            </a:tbl>
          </a:graphicData>
        </a:graphic>
      </p:graphicFrame>
    </p:spTree>
    <p:extLst>
      <p:ext uri="{BB962C8B-B14F-4D97-AF65-F5344CB8AC3E}">
        <p14:creationId xmlns:p14="http://schemas.microsoft.com/office/powerpoint/2010/main" val="16697217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74" name="Picture 73">
            <a:extLst>
              <a:ext uri="{FF2B5EF4-FFF2-40B4-BE49-F238E27FC236}">
                <a16:creationId xmlns:a16="http://schemas.microsoft.com/office/drawing/2014/main" id="{29D212FE-40C5-42D2-B2A4-7E9FDCD137DA}"/>
              </a:ext>
            </a:extLst>
          </p:cNvPr>
          <p:cNvPicPr>
            <a:picLocks noChangeAspect="1"/>
          </p:cNvPicPr>
          <p:nvPr/>
        </p:nvPicPr>
        <p:blipFill>
          <a:blip r:embed="rId4"/>
          <a:stretch>
            <a:fillRect/>
          </a:stretch>
        </p:blipFill>
        <p:spPr>
          <a:xfrm>
            <a:off x="115438" y="155406"/>
            <a:ext cx="8913124" cy="6322100"/>
          </a:xfrm>
          <a:prstGeom prst="rect">
            <a:avLst/>
          </a:prstGeom>
        </p:spPr>
      </p:pic>
      <p:graphicFrame>
        <p:nvGraphicFramePr>
          <p:cNvPr id="75" name="Table 74">
            <a:extLst>
              <a:ext uri="{FF2B5EF4-FFF2-40B4-BE49-F238E27FC236}">
                <a16:creationId xmlns:a16="http://schemas.microsoft.com/office/drawing/2014/main" id="{E9AA6980-C5CB-4039-A550-0ED1BC388680}"/>
              </a:ext>
            </a:extLst>
          </p:cNvPr>
          <p:cNvGraphicFramePr>
            <a:graphicFrameLocks noGrp="1"/>
          </p:cNvGraphicFramePr>
          <p:nvPr>
            <p:extLst/>
          </p:nvPr>
        </p:nvGraphicFramePr>
        <p:xfrm>
          <a:off x="4947196" y="3750150"/>
          <a:ext cx="648000" cy="1620000"/>
        </p:xfrm>
        <a:graphic>
          <a:graphicData uri="http://schemas.openxmlformats.org/drawingml/2006/table">
            <a:tbl>
              <a:tblPr firstRow="1" bandRow="1">
                <a:tableStyleId>{5940675A-B579-460E-94D1-54222C63F5DA}</a:tableStyleId>
              </a:tblPr>
              <a:tblGrid>
                <a:gridCol w="324000">
                  <a:extLst>
                    <a:ext uri="{9D8B030D-6E8A-4147-A177-3AD203B41FA5}">
                      <a16:colId xmlns:a16="http://schemas.microsoft.com/office/drawing/2014/main" val="1678040821"/>
                    </a:ext>
                  </a:extLst>
                </a:gridCol>
                <a:gridCol w="324000">
                  <a:extLst>
                    <a:ext uri="{9D8B030D-6E8A-4147-A177-3AD203B41FA5}">
                      <a16:colId xmlns:a16="http://schemas.microsoft.com/office/drawing/2014/main" val="3879007172"/>
                    </a:ext>
                  </a:extLst>
                </a:gridCol>
              </a:tblGrid>
              <a:tr h="324000">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3767191003"/>
                  </a:ext>
                </a:extLst>
              </a:tr>
              <a:tr h="324000">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990280738"/>
                  </a:ext>
                </a:extLst>
              </a:tr>
              <a:tr h="324000">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50685252"/>
                  </a:ext>
                </a:extLst>
              </a:tr>
              <a:tr h="324000">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1522263252"/>
                  </a:ext>
                </a:extLst>
              </a:tr>
              <a:tr h="324000">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3252378517"/>
                  </a:ext>
                </a:extLst>
              </a:tr>
            </a:tbl>
          </a:graphicData>
        </a:graphic>
      </p:graphicFrame>
      <p:graphicFrame>
        <p:nvGraphicFramePr>
          <p:cNvPr id="76" name="Table 75">
            <a:extLst>
              <a:ext uri="{FF2B5EF4-FFF2-40B4-BE49-F238E27FC236}">
                <a16:creationId xmlns:a16="http://schemas.microsoft.com/office/drawing/2014/main" id="{510D1AD9-88C4-4078-AC7F-B16F3D4BAE1D}"/>
              </a:ext>
            </a:extLst>
          </p:cNvPr>
          <p:cNvGraphicFramePr>
            <a:graphicFrameLocks noGrp="1"/>
          </p:cNvGraphicFramePr>
          <p:nvPr>
            <p:extLst/>
          </p:nvPr>
        </p:nvGraphicFramePr>
        <p:xfrm>
          <a:off x="5705441" y="3750150"/>
          <a:ext cx="648000" cy="1620000"/>
        </p:xfrm>
        <a:graphic>
          <a:graphicData uri="http://schemas.openxmlformats.org/drawingml/2006/table">
            <a:tbl>
              <a:tblPr firstRow="1" bandRow="1">
                <a:tableStyleId>{5940675A-B579-460E-94D1-54222C63F5DA}</a:tableStyleId>
              </a:tblPr>
              <a:tblGrid>
                <a:gridCol w="324000">
                  <a:extLst>
                    <a:ext uri="{9D8B030D-6E8A-4147-A177-3AD203B41FA5}">
                      <a16:colId xmlns:a16="http://schemas.microsoft.com/office/drawing/2014/main" val="1678040821"/>
                    </a:ext>
                  </a:extLst>
                </a:gridCol>
                <a:gridCol w="324000">
                  <a:extLst>
                    <a:ext uri="{9D8B030D-6E8A-4147-A177-3AD203B41FA5}">
                      <a16:colId xmlns:a16="http://schemas.microsoft.com/office/drawing/2014/main" val="3879007172"/>
                    </a:ext>
                  </a:extLst>
                </a:gridCol>
              </a:tblGrid>
              <a:tr h="324000">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3767191003"/>
                  </a:ext>
                </a:extLst>
              </a:tr>
              <a:tr h="324000">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990280738"/>
                  </a:ext>
                </a:extLst>
              </a:tr>
              <a:tr h="324000">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50685252"/>
                  </a:ext>
                </a:extLst>
              </a:tr>
              <a:tr h="324000">
                <a:tc>
                  <a:txBody>
                    <a:bodyPr/>
                    <a:lstStyle/>
                    <a:p>
                      <a:endParaRPr lang="en-GB"/>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1522263252"/>
                  </a:ext>
                </a:extLst>
              </a:tr>
              <a:tr h="324000">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solidFill>
                  </a:tcPr>
                </a:tc>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252378517"/>
                  </a:ext>
                </a:extLst>
              </a:tr>
            </a:tbl>
          </a:graphicData>
        </a:graphic>
      </p:graphicFrame>
      <p:graphicFrame>
        <p:nvGraphicFramePr>
          <p:cNvPr id="77" name="Table 76">
            <a:extLst>
              <a:ext uri="{FF2B5EF4-FFF2-40B4-BE49-F238E27FC236}">
                <a16:creationId xmlns:a16="http://schemas.microsoft.com/office/drawing/2014/main" id="{789A80D1-2C9B-411E-9DCC-67B41B956196}"/>
              </a:ext>
            </a:extLst>
          </p:cNvPr>
          <p:cNvGraphicFramePr>
            <a:graphicFrameLocks noGrp="1"/>
          </p:cNvGraphicFramePr>
          <p:nvPr>
            <p:extLst/>
          </p:nvPr>
        </p:nvGraphicFramePr>
        <p:xfrm>
          <a:off x="6463686" y="3750150"/>
          <a:ext cx="648000" cy="1620000"/>
        </p:xfrm>
        <a:graphic>
          <a:graphicData uri="http://schemas.openxmlformats.org/drawingml/2006/table">
            <a:tbl>
              <a:tblPr firstRow="1" bandRow="1">
                <a:tableStyleId>{5940675A-B579-460E-94D1-54222C63F5DA}</a:tableStyleId>
              </a:tblPr>
              <a:tblGrid>
                <a:gridCol w="324000">
                  <a:extLst>
                    <a:ext uri="{9D8B030D-6E8A-4147-A177-3AD203B41FA5}">
                      <a16:colId xmlns:a16="http://schemas.microsoft.com/office/drawing/2014/main" val="1678040821"/>
                    </a:ext>
                  </a:extLst>
                </a:gridCol>
                <a:gridCol w="324000">
                  <a:extLst>
                    <a:ext uri="{9D8B030D-6E8A-4147-A177-3AD203B41FA5}">
                      <a16:colId xmlns:a16="http://schemas.microsoft.com/office/drawing/2014/main" val="3879007172"/>
                    </a:ext>
                  </a:extLst>
                </a:gridCol>
              </a:tblGrid>
              <a:tr h="324000">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3767191003"/>
                  </a:ext>
                </a:extLst>
              </a:tr>
              <a:tr h="324000">
                <a:tc>
                  <a:txBody>
                    <a:bodyPr/>
                    <a:lstStyle/>
                    <a:p>
                      <a:endParaRPr lang="en-GB"/>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990280738"/>
                  </a:ext>
                </a:extLst>
              </a:tr>
              <a:tr h="324000">
                <a:tc>
                  <a:txBody>
                    <a:bodyPr/>
                    <a:lstStyle/>
                    <a:p>
                      <a:endParaRPr lang="en-GB"/>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50685252"/>
                  </a:ext>
                </a:extLst>
              </a:tr>
              <a:tr h="324000">
                <a:tc>
                  <a:txBody>
                    <a:bodyPr/>
                    <a:lstStyle/>
                    <a:p>
                      <a:endParaRPr lang="en-GB"/>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1522263252"/>
                  </a:ext>
                </a:extLst>
              </a:tr>
              <a:tr h="324000">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252378517"/>
                  </a:ext>
                </a:extLst>
              </a:tr>
            </a:tbl>
          </a:graphicData>
        </a:graphic>
      </p:graphicFrame>
      <p:graphicFrame>
        <p:nvGraphicFramePr>
          <p:cNvPr id="78" name="Table 77">
            <a:extLst>
              <a:ext uri="{FF2B5EF4-FFF2-40B4-BE49-F238E27FC236}">
                <a16:creationId xmlns:a16="http://schemas.microsoft.com/office/drawing/2014/main" id="{DEEB217E-D01C-46EF-BDF9-945CAAF36525}"/>
              </a:ext>
            </a:extLst>
          </p:cNvPr>
          <p:cNvGraphicFramePr>
            <a:graphicFrameLocks noGrp="1"/>
          </p:cNvGraphicFramePr>
          <p:nvPr>
            <p:extLst/>
          </p:nvPr>
        </p:nvGraphicFramePr>
        <p:xfrm>
          <a:off x="7221930" y="3750150"/>
          <a:ext cx="648000" cy="1620000"/>
        </p:xfrm>
        <a:graphic>
          <a:graphicData uri="http://schemas.openxmlformats.org/drawingml/2006/table">
            <a:tbl>
              <a:tblPr firstRow="1" bandRow="1">
                <a:tableStyleId>{5940675A-B579-460E-94D1-54222C63F5DA}</a:tableStyleId>
              </a:tblPr>
              <a:tblGrid>
                <a:gridCol w="324000">
                  <a:extLst>
                    <a:ext uri="{9D8B030D-6E8A-4147-A177-3AD203B41FA5}">
                      <a16:colId xmlns:a16="http://schemas.microsoft.com/office/drawing/2014/main" val="1678040821"/>
                    </a:ext>
                  </a:extLst>
                </a:gridCol>
                <a:gridCol w="324000">
                  <a:extLst>
                    <a:ext uri="{9D8B030D-6E8A-4147-A177-3AD203B41FA5}">
                      <a16:colId xmlns:a16="http://schemas.microsoft.com/office/drawing/2014/main" val="3879007172"/>
                    </a:ext>
                  </a:extLst>
                </a:gridCol>
              </a:tblGrid>
              <a:tr h="324000">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3767191003"/>
                  </a:ext>
                </a:extLst>
              </a:tr>
              <a:tr h="324000">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990280738"/>
                  </a:ext>
                </a:extLst>
              </a:tr>
              <a:tr h="324000">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solidFill>
                  </a:tcPr>
                </a:tc>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50685252"/>
                  </a:ext>
                </a:extLst>
              </a:tr>
              <a:tr h="324000">
                <a:tc>
                  <a:txBody>
                    <a:bodyPr/>
                    <a:lstStyle/>
                    <a:p>
                      <a:endParaRPr lang="en-GB"/>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solidFill>
                  </a:tcPr>
                </a:tc>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22263252"/>
                  </a:ext>
                </a:extLst>
              </a:tr>
              <a:tr h="324000">
                <a:tc>
                  <a:txBody>
                    <a:bodyPr/>
                    <a:lstStyle/>
                    <a:p>
                      <a:endParaRPr lang="en-GB"/>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solidFill>
                  </a:tcPr>
                </a:tc>
                <a:tc>
                  <a:txBody>
                    <a:bodyPr/>
                    <a:lstStyle/>
                    <a:p>
                      <a:endParaRPr lang="en-GB" dirty="0"/>
                    </a:p>
                  </a:txBody>
                  <a:tcPr marL="0" marR="0" marT="0" marB="0">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252378517"/>
                  </a:ext>
                </a:extLst>
              </a:tr>
            </a:tbl>
          </a:graphicData>
        </a:graphic>
      </p:graphicFrame>
      <p:graphicFrame>
        <p:nvGraphicFramePr>
          <p:cNvPr id="79" name="Table 78">
            <a:extLst>
              <a:ext uri="{FF2B5EF4-FFF2-40B4-BE49-F238E27FC236}">
                <a16:creationId xmlns:a16="http://schemas.microsoft.com/office/drawing/2014/main" id="{E92290AA-6E43-4EED-907F-EE747D856631}"/>
              </a:ext>
            </a:extLst>
          </p:cNvPr>
          <p:cNvGraphicFramePr>
            <a:graphicFrameLocks noGrp="1"/>
          </p:cNvGraphicFramePr>
          <p:nvPr>
            <p:extLst/>
          </p:nvPr>
        </p:nvGraphicFramePr>
        <p:xfrm>
          <a:off x="1145143" y="1660613"/>
          <a:ext cx="3038981" cy="1416914"/>
        </p:xfrm>
        <a:graphic>
          <a:graphicData uri="http://schemas.openxmlformats.org/drawingml/2006/table">
            <a:tbl>
              <a:tblPr firstRow="1" bandRow="1">
                <a:tableStyleId>{5940675A-B579-460E-94D1-54222C63F5DA}</a:tableStyleId>
              </a:tblPr>
              <a:tblGrid>
                <a:gridCol w="1519200">
                  <a:extLst>
                    <a:ext uri="{9D8B030D-6E8A-4147-A177-3AD203B41FA5}">
                      <a16:colId xmlns:a16="http://schemas.microsoft.com/office/drawing/2014/main" val="658365883"/>
                    </a:ext>
                  </a:extLst>
                </a:gridCol>
                <a:gridCol w="1519781">
                  <a:extLst>
                    <a:ext uri="{9D8B030D-6E8A-4147-A177-3AD203B41FA5}">
                      <a16:colId xmlns:a16="http://schemas.microsoft.com/office/drawing/2014/main" val="3609574490"/>
                    </a:ext>
                  </a:extLst>
                </a:gridCol>
              </a:tblGrid>
              <a:tr h="372914">
                <a:tc>
                  <a:txBody>
                    <a:bodyPr/>
                    <a:lstStyle/>
                    <a:p>
                      <a:pPr algn="ctr"/>
                      <a:r>
                        <a:rPr lang="en-GB" sz="1400" b="1" dirty="0">
                          <a:solidFill>
                            <a:schemeClr val="bg1">
                              <a:lumMod val="50000"/>
                            </a:schemeClr>
                          </a:solidFill>
                          <a:latin typeface="Century Gothic" panose="020B0502020202020204" pitchFamily="34" charset="0"/>
                        </a:rPr>
                        <a:t>Tens</a:t>
                      </a:r>
                    </a:p>
                  </a:txBody>
                  <a:tcPr anchor="ctr">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400" b="1" dirty="0">
                          <a:solidFill>
                            <a:schemeClr val="bg1">
                              <a:lumMod val="50000"/>
                            </a:schemeClr>
                          </a:solidFill>
                          <a:latin typeface="Century Gothic" panose="020B0502020202020204" pitchFamily="34" charset="0"/>
                        </a:rPr>
                        <a:t>Ones</a:t>
                      </a:r>
                    </a:p>
                  </a:txBody>
                  <a:tcPr anchor="ctr">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528370362"/>
                  </a:ext>
                </a:extLst>
              </a:tr>
              <a:tr h="1044000">
                <a:tc>
                  <a:txBody>
                    <a:bodyPr/>
                    <a:lstStyle/>
                    <a:p>
                      <a:pPr algn="ctr"/>
                      <a:endParaRPr lang="en-GB" sz="1400" b="1" dirty="0">
                        <a:latin typeface="Century Gothic" panose="020B0502020202020204" pitchFamily="34" charset="0"/>
                      </a:endParaRPr>
                    </a:p>
                  </a:txBody>
                  <a:tcPr anchor="ctr">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400" b="1" dirty="0">
                        <a:latin typeface="Century Gothic" panose="020B0502020202020204" pitchFamily="34" charset="0"/>
                      </a:endParaRPr>
                    </a:p>
                  </a:txBody>
                  <a:tcPr anchor="ctr">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340234190"/>
                  </a:ext>
                </a:extLst>
              </a:tr>
            </a:tbl>
          </a:graphicData>
        </a:graphic>
      </p:graphicFrame>
      <p:sp>
        <p:nvSpPr>
          <p:cNvPr id="80" name="Oval 79">
            <a:extLst>
              <a:ext uri="{FF2B5EF4-FFF2-40B4-BE49-F238E27FC236}">
                <a16:creationId xmlns:a16="http://schemas.microsoft.com/office/drawing/2014/main" id="{C784AF88-2832-476E-8A1D-B7CBEA010CC0}"/>
              </a:ext>
            </a:extLst>
          </p:cNvPr>
          <p:cNvSpPr/>
          <p:nvPr/>
        </p:nvSpPr>
        <p:spPr>
          <a:xfrm>
            <a:off x="1289025" y="2181033"/>
            <a:ext cx="324000" cy="324000"/>
          </a:xfrm>
          <a:prstGeom prst="ellipse">
            <a:avLst/>
          </a:prstGeom>
          <a:solidFill>
            <a:schemeClr val="bg1">
              <a:lumMod val="6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81" name="Oval 80">
            <a:extLst>
              <a:ext uri="{FF2B5EF4-FFF2-40B4-BE49-F238E27FC236}">
                <a16:creationId xmlns:a16="http://schemas.microsoft.com/office/drawing/2014/main" id="{6974529D-EE3F-4896-B688-FB06B56CB5C0}"/>
              </a:ext>
            </a:extLst>
          </p:cNvPr>
          <p:cNvSpPr/>
          <p:nvPr/>
        </p:nvSpPr>
        <p:spPr>
          <a:xfrm>
            <a:off x="1746809" y="2181033"/>
            <a:ext cx="324000" cy="324000"/>
          </a:xfrm>
          <a:prstGeom prst="ellipse">
            <a:avLst/>
          </a:prstGeom>
          <a:solidFill>
            <a:schemeClr val="bg1">
              <a:lumMod val="6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b="1" dirty="0">
              <a:solidFill>
                <a:schemeClr val="tx1"/>
              </a:solidFill>
              <a:latin typeface="Century Gothic" panose="020B0502020202020204" pitchFamily="34" charset="0"/>
            </a:endParaRPr>
          </a:p>
        </p:txBody>
      </p:sp>
      <p:sp>
        <p:nvSpPr>
          <p:cNvPr id="82" name="Oval 81">
            <a:extLst>
              <a:ext uri="{FF2B5EF4-FFF2-40B4-BE49-F238E27FC236}">
                <a16:creationId xmlns:a16="http://schemas.microsoft.com/office/drawing/2014/main" id="{55A4C3D9-2717-4E1C-AFC1-9ED81F679983}"/>
              </a:ext>
            </a:extLst>
          </p:cNvPr>
          <p:cNvSpPr/>
          <p:nvPr/>
        </p:nvSpPr>
        <p:spPr>
          <a:xfrm>
            <a:off x="1521417" y="2615687"/>
            <a:ext cx="324000" cy="324000"/>
          </a:xfrm>
          <a:prstGeom prst="ellipse">
            <a:avLst/>
          </a:prstGeom>
          <a:solidFill>
            <a:schemeClr val="bg1">
              <a:lumMod val="6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b="1">
              <a:solidFill>
                <a:schemeClr val="tx1"/>
              </a:solidFill>
              <a:latin typeface="Century Gothic" panose="020B0502020202020204" pitchFamily="34" charset="0"/>
            </a:endParaRPr>
          </a:p>
        </p:txBody>
      </p:sp>
      <p:sp>
        <p:nvSpPr>
          <p:cNvPr id="83" name="Oval 82">
            <a:extLst>
              <a:ext uri="{FF2B5EF4-FFF2-40B4-BE49-F238E27FC236}">
                <a16:creationId xmlns:a16="http://schemas.microsoft.com/office/drawing/2014/main" id="{BA2B7CDD-C27F-410C-A2FC-BB445316894B}"/>
              </a:ext>
            </a:extLst>
          </p:cNvPr>
          <p:cNvSpPr/>
          <p:nvPr/>
        </p:nvSpPr>
        <p:spPr>
          <a:xfrm>
            <a:off x="1978341" y="2615687"/>
            <a:ext cx="324000" cy="324000"/>
          </a:xfrm>
          <a:prstGeom prst="ellipse">
            <a:avLst/>
          </a:prstGeom>
          <a:solidFill>
            <a:schemeClr val="bg1">
              <a:lumMod val="6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b="1">
              <a:solidFill>
                <a:schemeClr val="tx1"/>
              </a:solidFill>
              <a:latin typeface="Century Gothic" panose="020B0502020202020204" pitchFamily="34" charset="0"/>
            </a:endParaRPr>
          </a:p>
        </p:txBody>
      </p:sp>
      <p:sp>
        <p:nvSpPr>
          <p:cNvPr id="84" name="Oval 83">
            <a:extLst>
              <a:ext uri="{FF2B5EF4-FFF2-40B4-BE49-F238E27FC236}">
                <a16:creationId xmlns:a16="http://schemas.microsoft.com/office/drawing/2014/main" id="{C53EEA43-2000-4615-AD51-2AF90E0014F0}"/>
              </a:ext>
            </a:extLst>
          </p:cNvPr>
          <p:cNvSpPr/>
          <p:nvPr/>
        </p:nvSpPr>
        <p:spPr>
          <a:xfrm>
            <a:off x="2805209" y="2181033"/>
            <a:ext cx="324000" cy="324000"/>
          </a:xfrm>
          <a:prstGeom prst="ellipse">
            <a:avLst/>
          </a:prstGeom>
          <a:solidFill>
            <a:schemeClr val="bg1">
              <a:lumMod val="6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85" name="Oval 84">
            <a:extLst>
              <a:ext uri="{FF2B5EF4-FFF2-40B4-BE49-F238E27FC236}">
                <a16:creationId xmlns:a16="http://schemas.microsoft.com/office/drawing/2014/main" id="{703A8DDB-0620-4B93-B8EA-6E84C8369C9C}"/>
              </a:ext>
            </a:extLst>
          </p:cNvPr>
          <p:cNvSpPr/>
          <p:nvPr/>
        </p:nvSpPr>
        <p:spPr>
          <a:xfrm>
            <a:off x="3262993" y="2181033"/>
            <a:ext cx="324000" cy="324000"/>
          </a:xfrm>
          <a:prstGeom prst="ellipse">
            <a:avLst/>
          </a:prstGeom>
          <a:solidFill>
            <a:schemeClr val="bg1">
              <a:lumMod val="6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b="1" dirty="0">
              <a:solidFill>
                <a:schemeClr val="tx1"/>
              </a:solidFill>
              <a:latin typeface="Century Gothic" panose="020B0502020202020204" pitchFamily="34" charset="0"/>
            </a:endParaRPr>
          </a:p>
        </p:txBody>
      </p:sp>
      <p:sp>
        <p:nvSpPr>
          <p:cNvPr id="86" name="Oval 85">
            <a:extLst>
              <a:ext uri="{FF2B5EF4-FFF2-40B4-BE49-F238E27FC236}">
                <a16:creationId xmlns:a16="http://schemas.microsoft.com/office/drawing/2014/main" id="{05299D75-1040-46DC-80D2-3C2813C7E5BE}"/>
              </a:ext>
            </a:extLst>
          </p:cNvPr>
          <p:cNvSpPr/>
          <p:nvPr/>
        </p:nvSpPr>
        <p:spPr>
          <a:xfrm>
            <a:off x="3720777" y="2181033"/>
            <a:ext cx="324000" cy="324000"/>
          </a:xfrm>
          <a:prstGeom prst="ellipse">
            <a:avLst/>
          </a:prstGeom>
          <a:solidFill>
            <a:schemeClr val="bg1">
              <a:lumMod val="6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b="1">
              <a:solidFill>
                <a:schemeClr val="tx1"/>
              </a:solidFill>
              <a:latin typeface="Century Gothic" panose="020B0502020202020204" pitchFamily="34" charset="0"/>
            </a:endParaRPr>
          </a:p>
        </p:txBody>
      </p:sp>
      <p:sp>
        <p:nvSpPr>
          <p:cNvPr id="87" name="Rectangle 86">
            <a:extLst>
              <a:ext uri="{FF2B5EF4-FFF2-40B4-BE49-F238E27FC236}">
                <a16:creationId xmlns:a16="http://schemas.microsoft.com/office/drawing/2014/main" id="{26E04D49-78C4-463B-9724-41B51908ECD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Circle the materials which represent the number 34.</a:t>
            </a:r>
          </a:p>
          <a:p>
            <a:pPr lvl="0"/>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9804096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Circle the number of tens in the number 31.</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Underline the number of ones.</a:t>
            </a:r>
          </a:p>
          <a:p>
            <a:pPr lvl="0"/>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106065DE-28C8-4D54-A9E6-B94E8347011A}"/>
              </a:ext>
            </a:extLst>
          </p:cNvPr>
          <p:cNvGraphicFramePr>
            <a:graphicFrameLocks noGrp="1"/>
          </p:cNvGraphicFramePr>
          <p:nvPr>
            <p:extLst>
              <p:ext uri="{D42A27DB-BD31-4B8C-83A1-F6EECF244321}">
                <p14:modId xmlns:p14="http://schemas.microsoft.com/office/powerpoint/2010/main" val="1720106465"/>
              </p:ext>
            </p:extLst>
          </p:nvPr>
        </p:nvGraphicFramePr>
        <p:xfrm>
          <a:off x="1427078" y="1402773"/>
          <a:ext cx="6289844" cy="3501736"/>
        </p:xfrm>
        <a:graphic>
          <a:graphicData uri="http://schemas.openxmlformats.org/drawingml/2006/table">
            <a:tbl>
              <a:tblPr firstRow="1" bandRow="1">
                <a:tableStyleId>{5940675A-B579-460E-94D1-54222C63F5DA}</a:tableStyleId>
              </a:tblPr>
              <a:tblGrid>
                <a:gridCol w="1572461">
                  <a:extLst>
                    <a:ext uri="{9D8B030D-6E8A-4147-A177-3AD203B41FA5}">
                      <a16:colId xmlns:a16="http://schemas.microsoft.com/office/drawing/2014/main" val="3669107132"/>
                    </a:ext>
                  </a:extLst>
                </a:gridCol>
                <a:gridCol w="1572461">
                  <a:extLst>
                    <a:ext uri="{9D8B030D-6E8A-4147-A177-3AD203B41FA5}">
                      <a16:colId xmlns:a16="http://schemas.microsoft.com/office/drawing/2014/main" val="2729056972"/>
                    </a:ext>
                  </a:extLst>
                </a:gridCol>
                <a:gridCol w="1572461">
                  <a:extLst>
                    <a:ext uri="{9D8B030D-6E8A-4147-A177-3AD203B41FA5}">
                      <a16:colId xmlns:a16="http://schemas.microsoft.com/office/drawing/2014/main" val="2082718716"/>
                    </a:ext>
                  </a:extLst>
                </a:gridCol>
                <a:gridCol w="1572461">
                  <a:extLst>
                    <a:ext uri="{9D8B030D-6E8A-4147-A177-3AD203B41FA5}">
                      <a16:colId xmlns:a16="http://schemas.microsoft.com/office/drawing/2014/main" val="690276696"/>
                    </a:ext>
                  </a:extLst>
                </a:gridCol>
              </a:tblGrid>
              <a:tr h="1750868">
                <a:tc>
                  <a:txBody>
                    <a:bodyPr/>
                    <a:lstStyle/>
                    <a:p>
                      <a:pPr algn="ctr"/>
                      <a:r>
                        <a:rPr lang="en-GB" sz="4000" b="1" dirty="0">
                          <a:latin typeface="Century Gothic" panose="020B0502020202020204" pitchFamily="34" charset="0"/>
                        </a:rPr>
                        <a:t>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4000" b="1" dirty="0">
                          <a:latin typeface="Century Gothic" panose="020B0502020202020204" pitchFamily="34" charset="0"/>
                        </a:rPr>
                        <a:t>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4000" b="1" dirty="0">
                          <a:latin typeface="Century Gothic" panose="020B0502020202020204" pitchFamily="34" charset="0"/>
                        </a:rPr>
                        <a:t>6</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4000" b="1" dirty="0">
                          <a:latin typeface="Century Gothic" panose="020B0502020202020204" pitchFamily="34" charset="0"/>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17762136"/>
                  </a:ext>
                </a:extLst>
              </a:tr>
              <a:tr h="1750868">
                <a:tc>
                  <a:txBody>
                    <a:bodyPr/>
                    <a:lstStyle/>
                    <a:p>
                      <a:pPr algn="ctr"/>
                      <a:r>
                        <a:rPr lang="en-GB" sz="4000" b="1" dirty="0">
                          <a:latin typeface="Century Gothic" panose="020B0502020202020204" pitchFamily="34" charset="0"/>
                        </a:rPr>
                        <a:t>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4000" b="1" dirty="0">
                          <a:latin typeface="Century Gothic" panose="020B0502020202020204" pitchFamily="34" charset="0"/>
                        </a:rPr>
                        <a:t>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4000" b="1" dirty="0">
                          <a:latin typeface="Century Gothic" panose="020B0502020202020204" pitchFamily="34" charset="0"/>
                        </a:rPr>
                        <a:t>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4000" b="1" dirty="0">
                          <a:latin typeface="Century Gothic" panose="020B0502020202020204" pitchFamily="34" charset="0"/>
                        </a:rPr>
                        <a:t>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267330645"/>
                  </a:ext>
                </a:extLst>
              </a:tr>
            </a:tbl>
          </a:graphicData>
        </a:graphic>
      </p:graphicFrame>
    </p:spTree>
    <p:extLst>
      <p:ext uri="{BB962C8B-B14F-4D97-AF65-F5344CB8AC3E}">
        <p14:creationId xmlns:p14="http://schemas.microsoft.com/office/powerpoint/2010/main" val="36917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Circle the number of tens in the number 31.</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Underline the number of ones.</a:t>
            </a:r>
          </a:p>
          <a:p>
            <a:pPr lvl="0"/>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106065DE-28C8-4D54-A9E6-B94E8347011A}"/>
              </a:ext>
            </a:extLst>
          </p:cNvPr>
          <p:cNvGraphicFramePr>
            <a:graphicFrameLocks noGrp="1"/>
          </p:cNvGraphicFramePr>
          <p:nvPr>
            <p:extLst>
              <p:ext uri="{D42A27DB-BD31-4B8C-83A1-F6EECF244321}">
                <p14:modId xmlns:p14="http://schemas.microsoft.com/office/powerpoint/2010/main" val="765766638"/>
              </p:ext>
            </p:extLst>
          </p:nvPr>
        </p:nvGraphicFramePr>
        <p:xfrm>
          <a:off x="1427078" y="1402773"/>
          <a:ext cx="6289844" cy="3501736"/>
        </p:xfrm>
        <a:graphic>
          <a:graphicData uri="http://schemas.openxmlformats.org/drawingml/2006/table">
            <a:tbl>
              <a:tblPr firstRow="1" bandRow="1">
                <a:tableStyleId>{5940675A-B579-460E-94D1-54222C63F5DA}</a:tableStyleId>
              </a:tblPr>
              <a:tblGrid>
                <a:gridCol w="1572461">
                  <a:extLst>
                    <a:ext uri="{9D8B030D-6E8A-4147-A177-3AD203B41FA5}">
                      <a16:colId xmlns:a16="http://schemas.microsoft.com/office/drawing/2014/main" val="3669107132"/>
                    </a:ext>
                  </a:extLst>
                </a:gridCol>
                <a:gridCol w="1572461">
                  <a:extLst>
                    <a:ext uri="{9D8B030D-6E8A-4147-A177-3AD203B41FA5}">
                      <a16:colId xmlns:a16="http://schemas.microsoft.com/office/drawing/2014/main" val="2729056972"/>
                    </a:ext>
                  </a:extLst>
                </a:gridCol>
                <a:gridCol w="1572461">
                  <a:extLst>
                    <a:ext uri="{9D8B030D-6E8A-4147-A177-3AD203B41FA5}">
                      <a16:colId xmlns:a16="http://schemas.microsoft.com/office/drawing/2014/main" val="2082718716"/>
                    </a:ext>
                  </a:extLst>
                </a:gridCol>
                <a:gridCol w="1572461">
                  <a:extLst>
                    <a:ext uri="{9D8B030D-6E8A-4147-A177-3AD203B41FA5}">
                      <a16:colId xmlns:a16="http://schemas.microsoft.com/office/drawing/2014/main" val="690276696"/>
                    </a:ext>
                  </a:extLst>
                </a:gridCol>
              </a:tblGrid>
              <a:tr h="1750868">
                <a:tc>
                  <a:txBody>
                    <a:bodyPr/>
                    <a:lstStyle/>
                    <a:p>
                      <a:pPr algn="ctr"/>
                      <a:r>
                        <a:rPr lang="en-GB" sz="4000" b="1" dirty="0">
                          <a:solidFill>
                            <a:schemeClr val="bg1">
                              <a:lumMod val="50000"/>
                            </a:schemeClr>
                          </a:solidFill>
                          <a:latin typeface="Century Gothic" panose="020B0502020202020204" pitchFamily="34" charset="0"/>
                        </a:rPr>
                        <a:t>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4000" b="1" u="sng" dirty="0">
                          <a:solidFill>
                            <a:srgbClr val="FF0000"/>
                          </a:solidFill>
                          <a:latin typeface="Century Gothic" panose="020B0502020202020204" pitchFamily="34" charset="0"/>
                        </a:rPr>
                        <a:t>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4000" b="1" dirty="0">
                          <a:solidFill>
                            <a:schemeClr val="bg1">
                              <a:lumMod val="50000"/>
                            </a:schemeClr>
                          </a:solidFill>
                          <a:latin typeface="Century Gothic" panose="020B0502020202020204" pitchFamily="34" charset="0"/>
                        </a:rPr>
                        <a:t>6</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4000" b="1" dirty="0">
                          <a:solidFill>
                            <a:schemeClr val="bg1">
                              <a:lumMod val="50000"/>
                            </a:schemeClr>
                          </a:solidFill>
                          <a:latin typeface="Century Gothic" panose="020B0502020202020204" pitchFamily="34" charset="0"/>
                        </a:rPr>
                        <a:t>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17762136"/>
                  </a:ext>
                </a:extLst>
              </a:tr>
              <a:tr h="1750868">
                <a:tc>
                  <a:txBody>
                    <a:bodyPr/>
                    <a:lstStyle/>
                    <a:p>
                      <a:pPr algn="ctr"/>
                      <a:r>
                        <a:rPr lang="en-GB" sz="4000" b="1" dirty="0">
                          <a:solidFill>
                            <a:schemeClr val="bg1">
                              <a:lumMod val="50000"/>
                            </a:schemeClr>
                          </a:solidFill>
                          <a:latin typeface="Century Gothic" panose="020B0502020202020204" pitchFamily="34" charset="0"/>
                        </a:rPr>
                        <a:t>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4000" b="1" dirty="0">
                          <a:solidFill>
                            <a:schemeClr val="bg1">
                              <a:lumMod val="50000"/>
                            </a:schemeClr>
                          </a:solidFill>
                          <a:latin typeface="Century Gothic" panose="020B0502020202020204" pitchFamily="34" charset="0"/>
                        </a:rPr>
                        <a:t>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4000" b="1" dirty="0">
                          <a:solidFill>
                            <a:schemeClr val="bg1">
                              <a:lumMod val="50000"/>
                            </a:schemeClr>
                          </a:solidFill>
                          <a:latin typeface="Century Gothic" panose="020B0502020202020204" pitchFamily="34" charset="0"/>
                        </a:rPr>
                        <a:t>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4000" b="1" dirty="0">
                          <a:solidFill>
                            <a:srgbClr val="FF0000"/>
                          </a:solidFill>
                          <a:latin typeface="Century Gothic" panose="020B0502020202020204" pitchFamily="34" charset="0"/>
                        </a:rPr>
                        <a:t>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267330645"/>
                  </a:ext>
                </a:extLst>
              </a:tr>
            </a:tbl>
          </a:graphicData>
        </a:graphic>
      </p:graphicFrame>
      <p:sp>
        <p:nvSpPr>
          <p:cNvPr id="2" name="Oval 1">
            <a:extLst>
              <a:ext uri="{FF2B5EF4-FFF2-40B4-BE49-F238E27FC236}">
                <a16:creationId xmlns:a16="http://schemas.microsoft.com/office/drawing/2014/main" id="{E4BE8437-4076-4245-AA60-1C5B5A400F20}"/>
              </a:ext>
            </a:extLst>
          </p:cNvPr>
          <p:cNvSpPr/>
          <p:nvPr/>
        </p:nvSpPr>
        <p:spPr>
          <a:xfrm>
            <a:off x="6472584" y="3595252"/>
            <a:ext cx="914400" cy="91440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336048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6" name="Picture 15">
            <a:extLst>
              <a:ext uri="{FF2B5EF4-FFF2-40B4-BE49-F238E27FC236}">
                <a16:creationId xmlns:a16="http://schemas.microsoft.com/office/drawing/2014/main" id="{65E2CF20-5D97-4265-9F49-04CC6E058CFA}"/>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7" name="Rectangle 16">
            <a:extLst>
              <a:ext uri="{FF2B5EF4-FFF2-40B4-BE49-F238E27FC236}">
                <a16:creationId xmlns:a16="http://schemas.microsoft.com/office/drawing/2014/main" id="{8165861A-2D7A-43B6-B7AE-4F77C737642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 Base 10 represents the number 17.</a:t>
            </a:r>
          </a:p>
          <a:p>
            <a:pPr lvl="0"/>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7008482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6" name="Picture 15">
            <a:extLst>
              <a:ext uri="{FF2B5EF4-FFF2-40B4-BE49-F238E27FC236}">
                <a16:creationId xmlns:a16="http://schemas.microsoft.com/office/drawing/2014/main" id="{65E2CF20-5D97-4265-9F49-04CC6E058CFA}"/>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7" name="Rectangle 16">
            <a:extLst>
              <a:ext uri="{FF2B5EF4-FFF2-40B4-BE49-F238E27FC236}">
                <a16:creationId xmlns:a16="http://schemas.microsoft.com/office/drawing/2014/main" id="{8165861A-2D7A-43B6-B7AE-4F77C737642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 Base 10 represents the number 17.</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False, the Base 10 represents the number 27.</a:t>
            </a:r>
          </a:p>
          <a:p>
            <a:pPr lvl="0"/>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7231379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What number is represented below?</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4C88AC0E-1E60-41D9-B9E1-7C756738ECB5}"/>
              </a:ext>
            </a:extLst>
          </p:cNvPr>
          <p:cNvGraphicFramePr>
            <a:graphicFrameLocks noGrp="1"/>
          </p:cNvGraphicFramePr>
          <p:nvPr>
            <p:extLst>
              <p:ext uri="{D42A27DB-BD31-4B8C-83A1-F6EECF244321}">
                <p14:modId xmlns:p14="http://schemas.microsoft.com/office/powerpoint/2010/main" val="223226742"/>
              </p:ext>
            </p:extLst>
          </p:nvPr>
        </p:nvGraphicFramePr>
        <p:xfrm>
          <a:off x="1880129" y="2045934"/>
          <a:ext cx="5383741" cy="2510149"/>
        </p:xfrm>
        <a:graphic>
          <a:graphicData uri="http://schemas.openxmlformats.org/drawingml/2006/table">
            <a:tbl>
              <a:tblPr firstRow="1" bandRow="1">
                <a:tableStyleId>{5940675A-B579-460E-94D1-54222C63F5DA}</a:tableStyleId>
              </a:tblPr>
              <a:tblGrid>
                <a:gridCol w="2691356">
                  <a:extLst>
                    <a:ext uri="{9D8B030D-6E8A-4147-A177-3AD203B41FA5}">
                      <a16:colId xmlns:a16="http://schemas.microsoft.com/office/drawing/2014/main" val="658365883"/>
                    </a:ext>
                  </a:extLst>
                </a:gridCol>
                <a:gridCol w="2692385">
                  <a:extLst>
                    <a:ext uri="{9D8B030D-6E8A-4147-A177-3AD203B41FA5}">
                      <a16:colId xmlns:a16="http://schemas.microsoft.com/office/drawing/2014/main" val="3609574490"/>
                    </a:ext>
                  </a:extLst>
                </a:gridCol>
              </a:tblGrid>
              <a:tr h="660640">
                <a:tc>
                  <a:txBody>
                    <a:bodyPr/>
                    <a:lstStyle/>
                    <a:p>
                      <a:pPr algn="ctr"/>
                      <a:r>
                        <a:rPr lang="en-GB" sz="2500" b="1" dirty="0">
                          <a:latin typeface="Century Gothic" panose="020B0502020202020204" pitchFamily="34" charset="0"/>
                        </a:rPr>
                        <a:t>Tens</a:t>
                      </a:r>
                    </a:p>
                  </a:txBody>
                  <a:tcPr marL="161992" marR="161992" marT="80995" marB="8099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500" b="1" dirty="0">
                          <a:latin typeface="Century Gothic" panose="020B0502020202020204" pitchFamily="34" charset="0"/>
                        </a:rPr>
                        <a:t>Ones</a:t>
                      </a:r>
                    </a:p>
                  </a:txBody>
                  <a:tcPr marL="161992" marR="161992" marT="80995" marB="8099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28370362"/>
                  </a:ext>
                </a:extLst>
              </a:tr>
              <a:tr h="1849509">
                <a:tc>
                  <a:txBody>
                    <a:bodyPr/>
                    <a:lstStyle/>
                    <a:p>
                      <a:pPr algn="ctr"/>
                      <a:endParaRPr lang="en-GB" sz="2500" b="1" dirty="0">
                        <a:latin typeface="Century Gothic" panose="020B0502020202020204" pitchFamily="34" charset="0"/>
                      </a:endParaRPr>
                    </a:p>
                  </a:txBody>
                  <a:tcPr marL="161992" marR="161992" marT="80995" marB="8099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2500" b="1" dirty="0">
                        <a:latin typeface="Century Gothic" panose="020B0502020202020204" pitchFamily="34" charset="0"/>
                      </a:endParaRPr>
                    </a:p>
                  </a:txBody>
                  <a:tcPr marL="161992" marR="161992" marT="80995" marB="8099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40234190"/>
                  </a:ext>
                </a:extLst>
              </a:tr>
            </a:tbl>
          </a:graphicData>
        </a:graphic>
      </p:graphicFrame>
      <p:sp>
        <p:nvSpPr>
          <p:cNvPr id="9" name="Oval 8">
            <a:extLst>
              <a:ext uri="{FF2B5EF4-FFF2-40B4-BE49-F238E27FC236}">
                <a16:creationId xmlns:a16="http://schemas.microsoft.com/office/drawing/2014/main" id="{C4B597B0-B562-4AF7-BEE7-D8F0A42A0FCE}"/>
              </a:ext>
            </a:extLst>
          </p:cNvPr>
          <p:cNvSpPr/>
          <p:nvPr/>
        </p:nvSpPr>
        <p:spPr>
          <a:xfrm>
            <a:off x="2069700" y="2870693"/>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20" name="Oval 19">
            <a:extLst>
              <a:ext uri="{FF2B5EF4-FFF2-40B4-BE49-F238E27FC236}">
                <a16:creationId xmlns:a16="http://schemas.microsoft.com/office/drawing/2014/main" id="{719C0B81-551C-4DB5-B6A1-9C1296F39D8C}"/>
              </a:ext>
            </a:extLst>
          </p:cNvPr>
          <p:cNvSpPr/>
          <p:nvPr/>
        </p:nvSpPr>
        <p:spPr>
          <a:xfrm>
            <a:off x="3843079" y="2870693"/>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21" name="Oval 20">
            <a:extLst>
              <a:ext uri="{FF2B5EF4-FFF2-40B4-BE49-F238E27FC236}">
                <a16:creationId xmlns:a16="http://schemas.microsoft.com/office/drawing/2014/main" id="{72E9BB34-A69E-42D4-88AD-947A2B1B7072}"/>
              </a:ext>
            </a:extLst>
          </p:cNvPr>
          <p:cNvSpPr/>
          <p:nvPr/>
        </p:nvSpPr>
        <p:spPr>
          <a:xfrm>
            <a:off x="2956389" y="2866594"/>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22" name="Oval 21">
            <a:extLst>
              <a:ext uri="{FF2B5EF4-FFF2-40B4-BE49-F238E27FC236}">
                <a16:creationId xmlns:a16="http://schemas.microsoft.com/office/drawing/2014/main" id="{54BD71AE-EB34-4DCD-9597-DF8D3683AD0E}"/>
              </a:ext>
            </a:extLst>
          </p:cNvPr>
          <p:cNvSpPr/>
          <p:nvPr/>
        </p:nvSpPr>
        <p:spPr>
          <a:xfrm>
            <a:off x="4779116" y="2870693"/>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23" name="Oval 22">
            <a:extLst>
              <a:ext uri="{FF2B5EF4-FFF2-40B4-BE49-F238E27FC236}">
                <a16:creationId xmlns:a16="http://schemas.microsoft.com/office/drawing/2014/main" id="{A543F2CF-4DD6-46AB-B0E0-CBBE1E5CFA1A}"/>
              </a:ext>
            </a:extLst>
          </p:cNvPr>
          <p:cNvSpPr/>
          <p:nvPr/>
        </p:nvSpPr>
        <p:spPr>
          <a:xfrm>
            <a:off x="6552495" y="2870693"/>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24" name="Oval 23">
            <a:extLst>
              <a:ext uri="{FF2B5EF4-FFF2-40B4-BE49-F238E27FC236}">
                <a16:creationId xmlns:a16="http://schemas.microsoft.com/office/drawing/2014/main" id="{E285D7FA-706B-4446-B01B-7008E3279C55}"/>
              </a:ext>
            </a:extLst>
          </p:cNvPr>
          <p:cNvSpPr/>
          <p:nvPr/>
        </p:nvSpPr>
        <p:spPr>
          <a:xfrm>
            <a:off x="5665805" y="2866594"/>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25" name="Oval 24">
            <a:extLst>
              <a:ext uri="{FF2B5EF4-FFF2-40B4-BE49-F238E27FC236}">
                <a16:creationId xmlns:a16="http://schemas.microsoft.com/office/drawing/2014/main" id="{605BB852-645E-4B9B-BA0A-748D3B31BEE6}"/>
              </a:ext>
            </a:extLst>
          </p:cNvPr>
          <p:cNvSpPr/>
          <p:nvPr/>
        </p:nvSpPr>
        <p:spPr>
          <a:xfrm>
            <a:off x="4779116" y="3833669"/>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26" name="Oval 25">
            <a:extLst>
              <a:ext uri="{FF2B5EF4-FFF2-40B4-BE49-F238E27FC236}">
                <a16:creationId xmlns:a16="http://schemas.microsoft.com/office/drawing/2014/main" id="{E5EB5A9B-1C4F-45DA-8377-00D06E9A1AED}"/>
              </a:ext>
            </a:extLst>
          </p:cNvPr>
          <p:cNvSpPr/>
          <p:nvPr/>
        </p:nvSpPr>
        <p:spPr>
          <a:xfrm>
            <a:off x="6552495" y="3833669"/>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27" name="Oval 26">
            <a:extLst>
              <a:ext uri="{FF2B5EF4-FFF2-40B4-BE49-F238E27FC236}">
                <a16:creationId xmlns:a16="http://schemas.microsoft.com/office/drawing/2014/main" id="{E48F010A-9509-409E-B411-022AA19CAF9F}"/>
              </a:ext>
            </a:extLst>
          </p:cNvPr>
          <p:cNvSpPr/>
          <p:nvPr/>
        </p:nvSpPr>
        <p:spPr>
          <a:xfrm>
            <a:off x="5665805" y="3829570"/>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5677971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What number is represented below?</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 </a:t>
            </a:r>
            <a:r>
              <a:rPr lang="en-GB" sz="2000" b="1" dirty="0">
                <a:solidFill>
                  <a:srgbClr val="FF0000"/>
                </a:solidFill>
                <a:latin typeface="Century Gothic" panose="020B0502020202020204" pitchFamily="34" charset="0"/>
              </a:rPr>
              <a:t>36</a:t>
            </a: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4C88AC0E-1E60-41D9-B9E1-7C756738ECB5}"/>
              </a:ext>
            </a:extLst>
          </p:cNvPr>
          <p:cNvGraphicFramePr>
            <a:graphicFrameLocks noGrp="1"/>
          </p:cNvGraphicFramePr>
          <p:nvPr>
            <p:extLst>
              <p:ext uri="{D42A27DB-BD31-4B8C-83A1-F6EECF244321}">
                <p14:modId xmlns:p14="http://schemas.microsoft.com/office/powerpoint/2010/main" val="3373818591"/>
              </p:ext>
            </p:extLst>
          </p:nvPr>
        </p:nvGraphicFramePr>
        <p:xfrm>
          <a:off x="1880129" y="2045934"/>
          <a:ext cx="5383741" cy="2510149"/>
        </p:xfrm>
        <a:graphic>
          <a:graphicData uri="http://schemas.openxmlformats.org/drawingml/2006/table">
            <a:tbl>
              <a:tblPr firstRow="1" bandRow="1">
                <a:tableStyleId>{5940675A-B579-460E-94D1-54222C63F5DA}</a:tableStyleId>
              </a:tblPr>
              <a:tblGrid>
                <a:gridCol w="2691356">
                  <a:extLst>
                    <a:ext uri="{9D8B030D-6E8A-4147-A177-3AD203B41FA5}">
                      <a16:colId xmlns:a16="http://schemas.microsoft.com/office/drawing/2014/main" val="658365883"/>
                    </a:ext>
                  </a:extLst>
                </a:gridCol>
                <a:gridCol w="2692385">
                  <a:extLst>
                    <a:ext uri="{9D8B030D-6E8A-4147-A177-3AD203B41FA5}">
                      <a16:colId xmlns:a16="http://schemas.microsoft.com/office/drawing/2014/main" val="3609574490"/>
                    </a:ext>
                  </a:extLst>
                </a:gridCol>
              </a:tblGrid>
              <a:tr h="660640">
                <a:tc>
                  <a:txBody>
                    <a:bodyPr/>
                    <a:lstStyle/>
                    <a:p>
                      <a:pPr algn="ctr"/>
                      <a:r>
                        <a:rPr lang="en-GB" sz="2500" b="1" dirty="0">
                          <a:latin typeface="Century Gothic" panose="020B0502020202020204" pitchFamily="34" charset="0"/>
                        </a:rPr>
                        <a:t>Tens</a:t>
                      </a:r>
                    </a:p>
                  </a:txBody>
                  <a:tcPr marL="161992" marR="161992" marT="80995" marB="8099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500" b="1" dirty="0">
                          <a:latin typeface="Century Gothic" panose="020B0502020202020204" pitchFamily="34" charset="0"/>
                        </a:rPr>
                        <a:t>Ones</a:t>
                      </a:r>
                    </a:p>
                  </a:txBody>
                  <a:tcPr marL="161992" marR="161992" marT="80995" marB="8099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28370362"/>
                  </a:ext>
                </a:extLst>
              </a:tr>
              <a:tr h="1849509">
                <a:tc>
                  <a:txBody>
                    <a:bodyPr/>
                    <a:lstStyle/>
                    <a:p>
                      <a:pPr algn="ctr"/>
                      <a:endParaRPr lang="en-GB" sz="2500" b="1" dirty="0">
                        <a:latin typeface="Century Gothic" panose="020B0502020202020204" pitchFamily="34" charset="0"/>
                      </a:endParaRPr>
                    </a:p>
                  </a:txBody>
                  <a:tcPr marL="161992" marR="161992" marT="80995" marB="8099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2500" b="1" dirty="0">
                        <a:latin typeface="Century Gothic" panose="020B0502020202020204" pitchFamily="34" charset="0"/>
                      </a:endParaRPr>
                    </a:p>
                  </a:txBody>
                  <a:tcPr marL="161992" marR="161992" marT="80995" marB="8099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40234190"/>
                  </a:ext>
                </a:extLst>
              </a:tr>
            </a:tbl>
          </a:graphicData>
        </a:graphic>
      </p:graphicFrame>
      <p:sp>
        <p:nvSpPr>
          <p:cNvPr id="9" name="Oval 8">
            <a:extLst>
              <a:ext uri="{FF2B5EF4-FFF2-40B4-BE49-F238E27FC236}">
                <a16:creationId xmlns:a16="http://schemas.microsoft.com/office/drawing/2014/main" id="{C4B597B0-B562-4AF7-BEE7-D8F0A42A0FCE}"/>
              </a:ext>
            </a:extLst>
          </p:cNvPr>
          <p:cNvSpPr/>
          <p:nvPr/>
        </p:nvSpPr>
        <p:spPr>
          <a:xfrm>
            <a:off x="2069700" y="2870693"/>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20" name="Oval 19">
            <a:extLst>
              <a:ext uri="{FF2B5EF4-FFF2-40B4-BE49-F238E27FC236}">
                <a16:creationId xmlns:a16="http://schemas.microsoft.com/office/drawing/2014/main" id="{719C0B81-551C-4DB5-B6A1-9C1296F39D8C}"/>
              </a:ext>
            </a:extLst>
          </p:cNvPr>
          <p:cNvSpPr/>
          <p:nvPr/>
        </p:nvSpPr>
        <p:spPr>
          <a:xfrm>
            <a:off x="3843079" y="2870693"/>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21" name="Oval 20">
            <a:extLst>
              <a:ext uri="{FF2B5EF4-FFF2-40B4-BE49-F238E27FC236}">
                <a16:creationId xmlns:a16="http://schemas.microsoft.com/office/drawing/2014/main" id="{72E9BB34-A69E-42D4-88AD-947A2B1B7072}"/>
              </a:ext>
            </a:extLst>
          </p:cNvPr>
          <p:cNvSpPr/>
          <p:nvPr/>
        </p:nvSpPr>
        <p:spPr>
          <a:xfrm>
            <a:off x="2956389" y="2866594"/>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22" name="Oval 21">
            <a:extLst>
              <a:ext uri="{FF2B5EF4-FFF2-40B4-BE49-F238E27FC236}">
                <a16:creationId xmlns:a16="http://schemas.microsoft.com/office/drawing/2014/main" id="{54BD71AE-EB34-4DCD-9597-DF8D3683AD0E}"/>
              </a:ext>
            </a:extLst>
          </p:cNvPr>
          <p:cNvSpPr/>
          <p:nvPr/>
        </p:nvSpPr>
        <p:spPr>
          <a:xfrm>
            <a:off x="4779116" y="2870693"/>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23" name="Oval 22">
            <a:extLst>
              <a:ext uri="{FF2B5EF4-FFF2-40B4-BE49-F238E27FC236}">
                <a16:creationId xmlns:a16="http://schemas.microsoft.com/office/drawing/2014/main" id="{A543F2CF-4DD6-46AB-B0E0-CBBE1E5CFA1A}"/>
              </a:ext>
            </a:extLst>
          </p:cNvPr>
          <p:cNvSpPr/>
          <p:nvPr/>
        </p:nvSpPr>
        <p:spPr>
          <a:xfrm>
            <a:off x="6552495" y="2870693"/>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24" name="Oval 23">
            <a:extLst>
              <a:ext uri="{FF2B5EF4-FFF2-40B4-BE49-F238E27FC236}">
                <a16:creationId xmlns:a16="http://schemas.microsoft.com/office/drawing/2014/main" id="{E285D7FA-706B-4446-B01B-7008E3279C55}"/>
              </a:ext>
            </a:extLst>
          </p:cNvPr>
          <p:cNvSpPr/>
          <p:nvPr/>
        </p:nvSpPr>
        <p:spPr>
          <a:xfrm>
            <a:off x="5665805" y="2866594"/>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25" name="Oval 24">
            <a:extLst>
              <a:ext uri="{FF2B5EF4-FFF2-40B4-BE49-F238E27FC236}">
                <a16:creationId xmlns:a16="http://schemas.microsoft.com/office/drawing/2014/main" id="{605BB852-645E-4B9B-BA0A-748D3B31BEE6}"/>
              </a:ext>
            </a:extLst>
          </p:cNvPr>
          <p:cNvSpPr/>
          <p:nvPr/>
        </p:nvSpPr>
        <p:spPr>
          <a:xfrm>
            <a:off x="4779116" y="3833669"/>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26" name="Oval 25">
            <a:extLst>
              <a:ext uri="{FF2B5EF4-FFF2-40B4-BE49-F238E27FC236}">
                <a16:creationId xmlns:a16="http://schemas.microsoft.com/office/drawing/2014/main" id="{E5EB5A9B-1C4F-45DA-8377-00D06E9A1AED}"/>
              </a:ext>
            </a:extLst>
          </p:cNvPr>
          <p:cNvSpPr/>
          <p:nvPr/>
        </p:nvSpPr>
        <p:spPr>
          <a:xfrm>
            <a:off x="6552495" y="3833669"/>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27" name="Oval 26">
            <a:extLst>
              <a:ext uri="{FF2B5EF4-FFF2-40B4-BE49-F238E27FC236}">
                <a16:creationId xmlns:a16="http://schemas.microsoft.com/office/drawing/2014/main" id="{E48F010A-9509-409E-B411-022AA19CAF9F}"/>
              </a:ext>
            </a:extLst>
          </p:cNvPr>
          <p:cNvSpPr/>
          <p:nvPr/>
        </p:nvSpPr>
        <p:spPr>
          <a:xfrm>
            <a:off x="5665805" y="3829570"/>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5229808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Use the ten frames to represent the number 28.</a:t>
            </a:r>
          </a:p>
          <a:p>
            <a:pPr lvl="0"/>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10" name="Table 9">
            <a:extLst>
              <a:ext uri="{FF2B5EF4-FFF2-40B4-BE49-F238E27FC236}">
                <a16:creationId xmlns:a16="http://schemas.microsoft.com/office/drawing/2014/main" id="{1104650D-DEF2-4BE2-8C46-A8C8AA983F74}"/>
              </a:ext>
            </a:extLst>
          </p:cNvPr>
          <p:cNvGraphicFramePr>
            <a:graphicFrameLocks noGrp="1"/>
          </p:cNvGraphicFramePr>
          <p:nvPr>
            <p:extLst>
              <p:ext uri="{D42A27DB-BD31-4B8C-83A1-F6EECF244321}">
                <p14:modId xmlns:p14="http://schemas.microsoft.com/office/powerpoint/2010/main" val="1193799346"/>
              </p:ext>
            </p:extLst>
          </p:nvPr>
        </p:nvGraphicFramePr>
        <p:xfrm>
          <a:off x="3996000" y="1989000"/>
          <a:ext cx="1152000" cy="2880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1678040821"/>
                    </a:ext>
                  </a:extLst>
                </a:gridCol>
                <a:gridCol w="576000">
                  <a:extLst>
                    <a:ext uri="{9D8B030D-6E8A-4147-A177-3AD203B41FA5}">
                      <a16:colId xmlns:a16="http://schemas.microsoft.com/office/drawing/2014/main" val="3879007172"/>
                    </a:ext>
                  </a:extLst>
                </a:gridCol>
              </a:tblGrid>
              <a:tr h="576000">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67191003"/>
                  </a:ext>
                </a:extLst>
              </a:tr>
              <a:tr h="576000">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90280738"/>
                  </a:ext>
                </a:extLst>
              </a:tr>
              <a:tr h="576000">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0685252"/>
                  </a:ext>
                </a:extLst>
              </a:tr>
              <a:tr h="576000">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22263252"/>
                  </a:ext>
                </a:extLst>
              </a:tr>
              <a:tr h="576000">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52378517"/>
                  </a:ext>
                </a:extLst>
              </a:tr>
            </a:tbl>
          </a:graphicData>
        </a:graphic>
      </p:graphicFrame>
      <p:graphicFrame>
        <p:nvGraphicFramePr>
          <p:cNvPr id="11" name="Table 10">
            <a:extLst>
              <a:ext uri="{FF2B5EF4-FFF2-40B4-BE49-F238E27FC236}">
                <a16:creationId xmlns:a16="http://schemas.microsoft.com/office/drawing/2014/main" id="{8CF2FC3F-ACF7-4F4D-82A3-6B235AB4F3F4}"/>
              </a:ext>
            </a:extLst>
          </p:cNvPr>
          <p:cNvGraphicFramePr>
            <a:graphicFrameLocks noGrp="1"/>
          </p:cNvGraphicFramePr>
          <p:nvPr>
            <p:extLst>
              <p:ext uri="{D42A27DB-BD31-4B8C-83A1-F6EECF244321}">
                <p14:modId xmlns:p14="http://schemas.microsoft.com/office/powerpoint/2010/main" val="1384264841"/>
              </p:ext>
            </p:extLst>
          </p:nvPr>
        </p:nvGraphicFramePr>
        <p:xfrm>
          <a:off x="1763686" y="1989000"/>
          <a:ext cx="1152000" cy="2880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1678040821"/>
                    </a:ext>
                  </a:extLst>
                </a:gridCol>
                <a:gridCol w="576000">
                  <a:extLst>
                    <a:ext uri="{9D8B030D-6E8A-4147-A177-3AD203B41FA5}">
                      <a16:colId xmlns:a16="http://schemas.microsoft.com/office/drawing/2014/main" val="3879007172"/>
                    </a:ext>
                  </a:extLst>
                </a:gridCol>
              </a:tblGrid>
              <a:tr h="576000">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67191003"/>
                  </a:ext>
                </a:extLst>
              </a:tr>
              <a:tr h="576000">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90280738"/>
                  </a:ext>
                </a:extLst>
              </a:tr>
              <a:tr h="576000">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0685252"/>
                  </a:ext>
                </a:extLst>
              </a:tr>
              <a:tr h="576000">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22263252"/>
                  </a:ext>
                </a:extLst>
              </a:tr>
              <a:tr h="576000">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52378517"/>
                  </a:ext>
                </a:extLst>
              </a:tr>
            </a:tbl>
          </a:graphicData>
        </a:graphic>
      </p:graphicFrame>
      <p:graphicFrame>
        <p:nvGraphicFramePr>
          <p:cNvPr id="12" name="Table 11">
            <a:extLst>
              <a:ext uri="{FF2B5EF4-FFF2-40B4-BE49-F238E27FC236}">
                <a16:creationId xmlns:a16="http://schemas.microsoft.com/office/drawing/2014/main" id="{5F73B887-DF6C-46BE-B124-2416E283DF0A}"/>
              </a:ext>
            </a:extLst>
          </p:cNvPr>
          <p:cNvGraphicFramePr>
            <a:graphicFrameLocks noGrp="1"/>
          </p:cNvGraphicFramePr>
          <p:nvPr>
            <p:extLst>
              <p:ext uri="{D42A27DB-BD31-4B8C-83A1-F6EECF244321}">
                <p14:modId xmlns:p14="http://schemas.microsoft.com/office/powerpoint/2010/main" val="3859353572"/>
              </p:ext>
            </p:extLst>
          </p:nvPr>
        </p:nvGraphicFramePr>
        <p:xfrm>
          <a:off x="6228314" y="1989000"/>
          <a:ext cx="1152000" cy="2880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1678040821"/>
                    </a:ext>
                  </a:extLst>
                </a:gridCol>
                <a:gridCol w="576000">
                  <a:extLst>
                    <a:ext uri="{9D8B030D-6E8A-4147-A177-3AD203B41FA5}">
                      <a16:colId xmlns:a16="http://schemas.microsoft.com/office/drawing/2014/main" val="3879007172"/>
                    </a:ext>
                  </a:extLst>
                </a:gridCol>
              </a:tblGrid>
              <a:tr h="576000">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67191003"/>
                  </a:ext>
                </a:extLst>
              </a:tr>
              <a:tr h="576000">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90280738"/>
                  </a:ext>
                </a:extLst>
              </a:tr>
              <a:tr h="576000">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0685252"/>
                  </a:ext>
                </a:extLst>
              </a:tr>
              <a:tr h="576000">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22263252"/>
                  </a:ext>
                </a:extLst>
              </a:tr>
              <a:tr h="576000">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52378517"/>
                  </a:ext>
                </a:extLst>
              </a:tr>
            </a:tbl>
          </a:graphicData>
        </a:graphic>
      </p:graphicFrame>
    </p:spTree>
    <p:extLst>
      <p:ext uri="{BB962C8B-B14F-4D97-AF65-F5344CB8AC3E}">
        <p14:creationId xmlns:p14="http://schemas.microsoft.com/office/powerpoint/2010/main" val="4504474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Use the ten frames to represent the number 28.</a:t>
            </a:r>
          </a:p>
          <a:p>
            <a:pPr lvl="0"/>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10" name="Table 9">
            <a:extLst>
              <a:ext uri="{FF2B5EF4-FFF2-40B4-BE49-F238E27FC236}">
                <a16:creationId xmlns:a16="http://schemas.microsoft.com/office/drawing/2014/main" id="{1104650D-DEF2-4BE2-8C46-A8C8AA983F74}"/>
              </a:ext>
            </a:extLst>
          </p:cNvPr>
          <p:cNvGraphicFramePr>
            <a:graphicFrameLocks noGrp="1"/>
          </p:cNvGraphicFramePr>
          <p:nvPr>
            <p:extLst>
              <p:ext uri="{D42A27DB-BD31-4B8C-83A1-F6EECF244321}">
                <p14:modId xmlns:p14="http://schemas.microsoft.com/office/powerpoint/2010/main" val="274515443"/>
              </p:ext>
            </p:extLst>
          </p:nvPr>
        </p:nvGraphicFramePr>
        <p:xfrm>
          <a:off x="3996000" y="1989000"/>
          <a:ext cx="1152000" cy="2880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1678040821"/>
                    </a:ext>
                  </a:extLst>
                </a:gridCol>
                <a:gridCol w="576000">
                  <a:extLst>
                    <a:ext uri="{9D8B030D-6E8A-4147-A177-3AD203B41FA5}">
                      <a16:colId xmlns:a16="http://schemas.microsoft.com/office/drawing/2014/main" val="3879007172"/>
                    </a:ext>
                  </a:extLst>
                </a:gridCol>
              </a:tblGrid>
              <a:tr h="576000">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3767191003"/>
                  </a:ext>
                </a:extLst>
              </a:tr>
              <a:tr h="576000">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990280738"/>
                  </a:ext>
                </a:extLst>
              </a:tr>
              <a:tr h="576000">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50685252"/>
                  </a:ext>
                </a:extLst>
              </a:tr>
              <a:tr h="576000">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1522263252"/>
                  </a:ext>
                </a:extLst>
              </a:tr>
              <a:tr h="576000">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3252378517"/>
                  </a:ext>
                </a:extLst>
              </a:tr>
            </a:tbl>
          </a:graphicData>
        </a:graphic>
      </p:graphicFrame>
      <p:graphicFrame>
        <p:nvGraphicFramePr>
          <p:cNvPr id="11" name="Table 10">
            <a:extLst>
              <a:ext uri="{FF2B5EF4-FFF2-40B4-BE49-F238E27FC236}">
                <a16:creationId xmlns:a16="http://schemas.microsoft.com/office/drawing/2014/main" id="{8CF2FC3F-ACF7-4F4D-82A3-6B235AB4F3F4}"/>
              </a:ext>
            </a:extLst>
          </p:cNvPr>
          <p:cNvGraphicFramePr>
            <a:graphicFrameLocks noGrp="1"/>
          </p:cNvGraphicFramePr>
          <p:nvPr>
            <p:extLst>
              <p:ext uri="{D42A27DB-BD31-4B8C-83A1-F6EECF244321}">
                <p14:modId xmlns:p14="http://schemas.microsoft.com/office/powerpoint/2010/main" val="1825225917"/>
              </p:ext>
            </p:extLst>
          </p:nvPr>
        </p:nvGraphicFramePr>
        <p:xfrm>
          <a:off x="1763686" y="1989000"/>
          <a:ext cx="1152000" cy="2880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1678040821"/>
                    </a:ext>
                  </a:extLst>
                </a:gridCol>
                <a:gridCol w="576000">
                  <a:extLst>
                    <a:ext uri="{9D8B030D-6E8A-4147-A177-3AD203B41FA5}">
                      <a16:colId xmlns:a16="http://schemas.microsoft.com/office/drawing/2014/main" val="3879007172"/>
                    </a:ext>
                  </a:extLst>
                </a:gridCol>
              </a:tblGrid>
              <a:tr h="576000">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3767191003"/>
                  </a:ext>
                </a:extLst>
              </a:tr>
              <a:tr h="576000">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990280738"/>
                  </a:ext>
                </a:extLst>
              </a:tr>
              <a:tr h="576000">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50685252"/>
                  </a:ext>
                </a:extLst>
              </a:tr>
              <a:tr h="576000">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1522263252"/>
                  </a:ext>
                </a:extLst>
              </a:tr>
              <a:tr h="576000">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3252378517"/>
                  </a:ext>
                </a:extLst>
              </a:tr>
            </a:tbl>
          </a:graphicData>
        </a:graphic>
      </p:graphicFrame>
      <p:graphicFrame>
        <p:nvGraphicFramePr>
          <p:cNvPr id="12" name="Table 11">
            <a:extLst>
              <a:ext uri="{FF2B5EF4-FFF2-40B4-BE49-F238E27FC236}">
                <a16:creationId xmlns:a16="http://schemas.microsoft.com/office/drawing/2014/main" id="{5F73B887-DF6C-46BE-B124-2416E283DF0A}"/>
              </a:ext>
            </a:extLst>
          </p:cNvPr>
          <p:cNvGraphicFramePr>
            <a:graphicFrameLocks noGrp="1"/>
          </p:cNvGraphicFramePr>
          <p:nvPr>
            <p:extLst>
              <p:ext uri="{D42A27DB-BD31-4B8C-83A1-F6EECF244321}">
                <p14:modId xmlns:p14="http://schemas.microsoft.com/office/powerpoint/2010/main" val="978561601"/>
              </p:ext>
            </p:extLst>
          </p:nvPr>
        </p:nvGraphicFramePr>
        <p:xfrm>
          <a:off x="6228314" y="1989000"/>
          <a:ext cx="1152000" cy="2880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1678040821"/>
                    </a:ext>
                  </a:extLst>
                </a:gridCol>
                <a:gridCol w="576000">
                  <a:extLst>
                    <a:ext uri="{9D8B030D-6E8A-4147-A177-3AD203B41FA5}">
                      <a16:colId xmlns:a16="http://schemas.microsoft.com/office/drawing/2014/main" val="3879007172"/>
                    </a:ext>
                  </a:extLst>
                </a:gridCol>
              </a:tblGrid>
              <a:tr h="576000">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3767191003"/>
                  </a:ext>
                </a:extLst>
              </a:tr>
              <a:tr h="576000">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990280738"/>
                  </a:ext>
                </a:extLst>
              </a:tr>
              <a:tr h="576000">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50685252"/>
                  </a:ext>
                </a:extLst>
              </a:tr>
              <a:tr h="576000">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1522263252"/>
                  </a:ext>
                </a:extLst>
              </a:tr>
              <a:tr h="576000">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52378517"/>
                  </a:ext>
                </a:extLst>
              </a:tr>
            </a:tbl>
          </a:graphicData>
        </a:graphic>
      </p:graphicFrame>
    </p:spTree>
    <p:extLst>
      <p:ext uri="{BB962C8B-B14F-4D97-AF65-F5344CB8AC3E}">
        <p14:creationId xmlns:p14="http://schemas.microsoft.com/office/powerpoint/2010/main" val="8034258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Circle the odd one out.</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Explain your reasoning.</a:t>
            </a:r>
          </a:p>
          <a:p>
            <a:pPr lvl="0"/>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3BBE1ACC-3CF6-4104-91F5-7600AA313C63}"/>
              </a:ext>
            </a:extLst>
          </p:cNvPr>
          <p:cNvGraphicFramePr>
            <a:graphicFrameLocks noGrp="1"/>
          </p:cNvGraphicFramePr>
          <p:nvPr>
            <p:extLst>
              <p:ext uri="{D42A27DB-BD31-4B8C-83A1-F6EECF244321}">
                <p14:modId xmlns:p14="http://schemas.microsoft.com/office/powerpoint/2010/main" val="2443454619"/>
              </p:ext>
            </p:extLst>
          </p:nvPr>
        </p:nvGraphicFramePr>
        <p:xfrm>
          <a:off x="1865169" y="1215736"/>
          <a:ext cx="5413662" cy="3564084"/>
        </p:xfrm>
        <a:graphic>
          <a:graphicData uri="http://schemas.openxmlformats.org/drawingml/2006/table">
            <a:tbl>
              <a:tblPr firstRow="1" bandRow="1">
                <a:tableStyleId>{5940675A-B579-460E-94D1-54222C63F5DA}</a:tableStyleId>
              </a:tblPr>
              <a:tblGrid>
                <a:gridCol w="1804554">
                  <a:extLst>
                    <a:ext uri="{9D8B030D-6E8A-4147-A177-3AD203B41FA5}">
                      <a16:colId xmlns:a16="http://schemas.microsoft.com/office/drawing/2014/main" val="2334086240"/>
                    </a:ext>
                  </a:extLst>
                </a:gridCol>
                <a:gridCol w="1804554">
                  <a:extLst>
                    <a:ext uri="{9D8B030D-6E8A-4147-A177-3AD203B41FA5}">
                      <a16:colId xmlns:a16="http://schemas.microsoft.com/office/drawing/2014/main" val="1960606988"/>
                    </a:ext>
                  </a:extLst>
                </a:gridCol>
                <a:gridCol w="1804554">
                  <a:extLst>
                    <a:ext uri="{9D8B030D-6E8A-4147-A177-3AD203B41FA5}">
                      <a16:colId xmlns:a16="http://schemas.microsoft.com/office/drawing/2014/main" val="2962382139"/>
                    </a:ext>
                  </a:extLst>
                </a:gridCol>
              </a:tblGrid>
              <a:tr h="1188028">
                <a:tc>
                  <a:txBody>
                    <a:bodyPr/>
                    <a:lstStyle/>
                    <a:p>
                      <a:pPr algn="ctr"/>
                      <a:r>
                        <a:rPr lang="en-GB" sz="4000" b="1" dirty="0">
                          <a:latin typeface="Century Gothic" panose="020B0502020202020204" pitchFamily="34" charset="0"/>
                        </a:rPr>
                        <a:t>41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40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4000" b="1" dirty="0">
                          <a:latin typeface="Century Gothic" panose="020B0502020202020204" pitchFamily="34" charset="0"/>
                        </a:rPr>
                        <a:t>46</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309661088"/>
                  </a:ext>
                </a:extLst>
              </a:tr>
              <a:tr h="1188028">
                <a:tc>
                  <a:txBody>
                    <a:bodyPr/>
                    <a:lstStyle/>
                    <a:p>
                      <a:pPr algn="ctr"/>
                      <a:endParaRPr lang="en-GB" sz="40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4000" b="1" dirty="0">
                          <a:latin typeface="Century Gothic" panose="020B0502020202020204" pitchFamily="34" charset="0"/>
                        </a:rPr>
                        <a:t>34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4000" b="1">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86066598"/>
                  </a:ext>
                </a:extLst>
              </a:tr>
              <a:tr h="1188028">
                <a:tc>
                  <a:txBody>
                    <a:bodyPr/>
                    <a:lstStyle/>
                    <a:p>
                      <a:pPr algn="ctr"/>
                      <a:r>
                        <a:rPr lang="en-GB" sz="4000" b="1" dirty="0">
                          <a:latin typeface="Century Gothic" panose="020B0502020202020204" pitchFamily="34" charset="0"/>
                        </a:rPr>
                        <a:t>49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4000" b="1">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4000" b="1" dirty="0">
                          <a:latin typeface="Century Gothic" panose="020B0502020202020204" pitchFamily="34" charset="0"/>
                        </a:rPr>
                        <a:t>42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740400165"/>
                  </a:ext>
                </a:extLst>
              </a:tr>
            </a:tbl>
          </a:graphicData>
        </a:graphic>
      </p:graphicFrame>
    </p:spTree>
    <p:extLst>
      <p:ext uri="{BB962C8B-B14F-4D97-AF65-F5344CB8AC3E}">
        <p14:creationId xmlns:p14="http://schemas.microsoft.com/office/powerpoint/2010/main" val="6360145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Circle the odd one out.</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Explain your reasoning.</a:t>
            </a:r>
          </a:p>
          <a:p>
            <a:pPr lvl="0"/>
            <a:endParaRPr lang="en-GB" sz="2000" b="1" u="sng"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34 is the odd one out because…</a:t>
            </a: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3BBE1ACC-3CF6-4104-91F5-7600AA313C63}"/>
              </a:ext>
            </a:extLst>
          </p:cNvPr>
          <p:cNvGraphicFramePr>
            <a:graphicFrameLocks noGrp="1"/>
          </p:cNvGraphicFramePr>
          <p:nvPr>
            <p:extLst>
              <p:ext uri="{D42A27DB-BD31-4B8C-83A1-F6EECF244321}">
                <p14:modId xmlns:p14="http://schemas.microsoft.com/office/powerpoint/2010/main" val="3021572821"/>
              </p:ext>
            </p:extLst>
          </p:nvPr>
        </p:nvGraphicFramePr>
        <p:xfrm>
          <a:off x="1865169" y="1215736"/>
          <a:ext cx="5413662" cy="3564084"/>
        </p:xfrm>
        <a:graphic>
          <a:graphicData uri="http://schemas.openxmlformats.org/drawingml/2006/table">
            <a:tbl>
              <a:tblPr firstRow="1" bandRow="1">
                <a:tableStyleId>{5940675A-B579-460E-94D1-54222C63F5DA}</a:tableStyleId>
              </a:tblPr>
              <a:tblGrid>
                <a:gridCol w="1804554">
                  <a:extLst>
                    <a:ext uri="{9D8B030D-6E8A-4147-A177-3AD203B41FA5}">
                      <a16:colId xmlns:a16="http://schemas.microsoft.com/office/drawing/2014/main" val="2334086240"/>
                    </a:ext>
                  </a:extLst>
                </a:gridCol>
                <a:gridCol w="1804554">
                  <a:extLst>
                    <a:ext uri="{9D8B030D-6E8A-4147-A177-3AD203B41FA5}">
                      <a16:colId xmlns:a16="http://schemas.microsoft.com/office/drawing/2014/main" val="1960606988"/>
                    </a:ext>
                  </a:extLst>
                </a:gridCol>
                <a:gridCol w="1804554">
                  <a:extLst>
                    <a:ext uri="{9D8B030D-6E8A-4147-A177-3AD203B41FA5}">
                      <a16:colId xmlns:a16="http://schemas.microsoft.com/office/drawing/2014/main" val="2962382139"/>
                    </a:ext>
                  </a:extLst>
                </a:gridCol>
              </a:tblGrid>
              <a:tr h="1188028">
                <a:tc>
                  <a:txBody>
                    <a:bodyPr/>
                    <a:lstStyle/>
                    <a:p>
                      <a:pPr algn="ctr"/>
                      <a:r>
                        <a:rPr lang="en-GB" sz="4000" b="1" dirty="0">
                          <a:solidFill>
                            <a:schemeClr val="bg1">
                              <a:lumMod val="50000"/>
                            </a:schemeClr>
                          </a:solidFill>
                          <a:latin typeface="Century Gothic" panose="020B0502020202020204" pitchFamily="34" charset="0"/>
                        </a:rPr>
                        <a:t>41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4000" b="1" dirty="0">
                        <a:solidFill>
                          <a:schemeClr val="bg1">
                            <a:lumMod val="50000"/>
                          </a:schemeClr>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4000" b="1" dirty="0">
                          <a:solidFill>
                            <a:schemeClr val="bg1">
                              <a:lumMod val="50000"/>
                            </a:schemeClr>
                          </a:solidFill>
                          <a:latin typeface="Century Gothic" panose="020B0502020202020204" pitchFamily="34" charset="0"/>
                        </a:rPr>
                        <a:t>46</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309661088"/>
                  </a:ext>
                </a:extLst>
              </a:tr>
              <a:tr h="1188028">
                <a:tc>
                  <a:txBody>
                    <a:bodyPr/>
                    <a:lstStyle/>
                    <a:p>
                      <a:pPr algn="ctr"/>
                      <a:endParaRPr lang="en-GB" sz="40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4000" b="1" dirty="0">
                          <a:solidFill>
                            <a:srgbClr val="FF0000"/>
                          </a:solidFill>
                          <a:latin typeface="Century Gothic" panose="020B0502020202020204" pitchFamily="34" charset="0"/>
                        </a:rPr>
                        <a:t>34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4000" b="1">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86066598"/>
                  </a:ext>
                </a:extLst>
              </a:tr>
              <a:tr h="1188028">
                <a:tc>
                  <a:txBody>
                    <a:bodyPr/>
                    <a:lstStyle/>
                    <a:p>
                      <a:pPr algn="ctr"/>
                      <a:r>
                        <a:rPr lang="en-GB" sz="4000" b="1" dirty="0">
                          <a:solidFill>
                            <a:schemeClr val="bg1">
                              <a:lumMod val="50000"/>
                            </a:schemeClr>
                          </a:solidFill>
                          <a:latin typeface="Century Gothic" panose="020B0502020202020204" pitchFamily="34" charset="0"/>
                        </a:rPr>
                        <a:t>49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4000" b="1" dirty="0">
                        <a:solidFill>
                          <a:schemeClr val="bg1">
                            <a:lumMod val="50000"/>
                          </a:schemeClr>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4000" b="1" dirty="0">
                          <a:solidFill>
                            <a:schemeClr val="bg1">
                              <a:lumMod val="50000"/>
                            </a:schemeClr>
                          </a:solidFill>
                          <a:latin typeface="Century Gothic" panose="020B0502020202020204" pitchFamily="34" charset="0"/>
                        </a:rPr>
                        <a:t>42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740400165"/>
                  </a:ext>
                </a:extLst>
              </a:tr>
            </a:tbl>
          </a:graphicData>
        </a:graphic>
      </p:graphicFrame>
      <p:sp>
        <p:nvSpPr>
          <p:cNvPr id="9" name="Oval 8">
            <a:extLst>
              <a:ext uri="{FF2B5EF4-FFF2-40B4-BE49-F238E27FC236}">
                <a16:creationId xmlns:a16="http://schemas.microsoft.com/office/drawing/2014/main" id="{B356D26F-5313-4B4C-AA5D-CD3202CB5789}"/>
              </a:ext>
            </a:extLst>
          </p:cNvPr>
          <p:cNvSpPr/>
          <p:nvPr/>
        </p:nvSpPr>
        <p:spPr>
          <a:xfrm>
            <a:off x="4114800" y="2540578"/>
            <a:ext cx="914400" cy="91440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136274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Circle the odd one out.</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Explain your reasoning.</a:t>
            </a:r>
          </a:p>
          <a:p>
            <a:pPr lvl="0"/>
            <a:endParaRPr lang="en-GB" sz="2000" b="1" u="sng" dirty="0">
              <a:solidFill>
                <a:schemeClr val="tx1"/>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34 is the odd one out because it is the only number which does not have four tens.</a:t>
            </a: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3BBE1ACC-3CF6-4104-91F5-7600AA313C63}"/>
              </a:ext>
            </a:extLst>
          </p:cNvPr>
          <p:cNvGraphicFramePr>
            <a:graphicFrameLocks noGrp="1"/>
          </p:cNvGraphicFramePr>
          <p:nvPr>
            <p:extLst>
              <p:ext uri="{D42A27DB-BD31-4B8C-83A1-F6EECF244321}">
                <p14:modId xmlns:p14="http://schemas.microsoft.com/office/powerpoint/2010/main" val="3724527694"/>
              </p:ext>
            </p:extLst>
          </p:nvPr>
        </p:nvGraphicFramePr>
        <p:xfrm>
          <a:off x="1865169" y="1215736"/>
          <a:ext cx="5413662" cy="3564084"/>
        </p:xfrm>
        <a:graphic>
          <a:graphicData uri="http://schemas.openxmlformats.org/drawingml/2006/table">
            <a:tbl>
              <a:tblPr firstRow="1" bandRow="1">
                <a:tableStyleId>{5940675A-B579-460E-94D1-54222C63F5DA}</a:tableStyleId>
              </a:tblPr>
              <a:tblGrid>
                <a:gridCol w="1804554">
                  <a:extLst>
                    <a:ext uri="{9D8B030D-6E8A-4147-A177-3AD203B41FA5}">
                      <a16:colId xmlns:a16="http://schemas.microsoft.com/office/drawing/2014/main" val="2334086240"/>
                    </a:ext>
                  </a:extLst>
                </a:gridCol>
                <a:gridCol w="1804554">
                  <a:extLst>
                    <a:ext uri="{9D8B030D-6E8A-4147-A177-3AD203B41FA5}">
                      <a16:colId xmlns:a16="http://schemas.microsoft.com/office/drawing/2014/main" val="1960606988"/>
                    </a:ext>
                  </a:extLst>
                </a:gridCol>
                <a:gridCol w="1804554">
                  <a:extLst>
                    <a:ext uri="{9D8B030D-6E8A-4147-A177-3AD203B41FA5}">
                      <a16:colId xmlns:a16="http://schemas.microsoft.com/office/drawing/2014/main" val="2962382139"/>
                    </a:ext>
                  </a:extLst>
                </a:gridCol>
              </a:tblGrid>
              <a:tr h="1188028">
                <a:tc>
                  <a:txBody>
                    <a:bodyPr/>
                    <a:lstStyle/>
                    <a:p>
                      <a:pPr algn="ctr"/>
                      <a:r>
                        <a:rPr lang="en-GB" sz="4000" b="1" dirty="0">
                          <a:solidFill>
                            <a:schemeClr val="bg1">
                              <a:lumMod val="50000"/>
                            </a:schemeClr>
                          </a:solidFill>
                          <a:latin typeface="Century Gothic" panose="020B0502020202020204" pitchFamily="34" charset="0"/>
                        </a:rPr>
                        <a:t>41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4000" b="1" dirty="0">
                        <a:solidFill>
                          <a:schemeClr val="bg1">
                            <a:lumMod val="50000"/>
                          </a:schemeClr>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4000" b="1" dirty="0">
                          <a:solidFill>
                            <a:schemeClr val="bg1">
                              <a:lumMod val="50000"/>
                            </a:schemeClr>
                          </a:solidFill>
                          <a:latin typeface="Century Gothic" panose="020B0502020202020204" pitchFamily="34" charset="0"/>
                        </a:rPr>
                        <a:t>46</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309661088"/>
                  </a:ext>
                </a:extLst>
              </a:tr>
              <a:tr h="1188028">
                <a:tc>
                  <a:txBody>
                    <a:bodyPr/>
                    <a:lstStyle/>
                    <a:p>
                      <a:pPr algn="ctr"/>
                      <a:endParaRPr lang="en-GB" sz="40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4000" b="1" dirty="0">
                          <a:solidFill>
                            <a:srgbClr val="FF0000"/>
                          </a:solidFill>
                          <a:latin typeface="Century Gothic" panose="020B0502020202020204" pitchFamily="34" charset="0"/>
                        </a:rPr>
                        <a:t>34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4000" b="1">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86066598"/>
                  </a:ext>
                </a:extLst>
              </a:tr>
              <a:tr h="1188028">
                <a:tc>
                  <a:txBody>
                    <a:bodyPr/>
                    <a:lstStyle/>
                    <a:p>
                      <a:pPr algn="ctr"/>
                      <a:r>
                        <a:rPr lang="en-GB" sz="4000" b="1" dirty="0">
                          <a:solidFill>
                            <a:schemeClr val="bg1">
                              <a:lumMod val="50000"/>
                            </a:schemeClr>
                          </a:solidFill>
                          <a:latin typeface="Century Gothic" panose="020B0502020202020204" pitchFamily="34" charset="0"/>
                        </a:rPr>
                        <a:t>49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4000" b="1" dirty="0">
                        <a:solidFill>
                          <a:schemeClr val="bg1">
                            <a:lumMod val="50000"/>
                          </a:schemeClr>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4000" b="1" dirty="0">
                          <a:solidFill>
                            <a:schemeClr val="bg1">
                              <a:lumMod val="50000"/>
                            </a:schemeClr>
                          </a:solidFill>
                          <a:latin typeface="Century Gothic" panose="020B0502020202020204" pitchFamily="34" charset="0"/>
                        </a:rPr>
                        <a:t>42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740400165"/>
                  </a:ext>
                </a:extLst>
              </a:tr>
            </a:tbl>
          </a:graphicData>
        </a:graphic>
      </p:graphicFrame>
      <p:sp>
        <p:nvSpPr>
          <p:cNvPr id="9" name="Oval 8">
            <a:extLst>
              <a:ext uri="{FF2B5EF4-FFF2-40B4-BE49-F238E27FC236}">
                <a16:creationId xmlns:a16="http://schemas.microsoft.com/office/drawing/2014/main" id="{B356D26F-5313-4B4C-AA5D-CD3202CB5789}"/>
              </a:ext>
            </a:extLst>
          </p:cNvPr>
          <p:cNvSpPr/>
          <p:nvPr/>
        </p:nvSpPr>
        <p:spPr>
          <a:xfrm>
            <a:off x="4114800" y="2540578"/>
            <a:ext cx="914400" cy="91440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674168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r>
              <a:rPr lang="en-GB" sz="2000" b="1" dirty="0">
                <a:solidFill>
                  <a:schemeClr val="tx1"/>
                </a:solidFill>
                <a:latin typeface="Century Gothic" panose="020B0502020202020204" pitchFamily="34" charset="0"/>
              </a:rPr>
              <a:t>Use the place value grid to represent 3 different numbers using all 7 counters. Your number must be no bigger than 50.</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Complete the sentence for each number:</a:t>
            </a: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There are ___ tens and ___ ones in the number ___.</a:t>
            </a:r>
          </a:p>
          <a:p>
            <a:pPr lvl="0"/>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8BBEF4D9-45F7-418A-BAF9-538B76A9B9CF}"/>
              </a:ext>
            </a:extLst>
          </p:cNvPr>
          <p:cNvGraphicFramePr>
            <a:graphicFrameLocks noGrp="1"/>
          </p:cNvGraphicFramePr>
          <p:nvPr>
            <p:extLst>
              <p:ext uri="{D42A27DB-BD31-4B8C-83A1-F6EECF244321}">
                <p14:modId xmlns:p14="http://schemas.microsoft.com/office/powerpoint/2010/main" val="3573008550"/>
              </p:ext>
            </p:extLst>
          </p:nvPr>
        </p:nvGraphicFramePr>
        <p:xfrm>
          <a:off x="4442652" y="1730086"/>
          <a:ext cx="4083080" cy="2826327"/>
        </p:xfrm>
        <a:graphic>
          <a:graphicData uri="http://schemas.openxmlformats.org/drawingml/2006/table">
            <a:tbl>
              <a:tblPr firstRow="1" bandRow="1">
                <a:tableStyleId>{5940675A-B579-460E-94D1-54222C63F5DA}</a:tableStyleId>
              </a:tblPr>
              <a:tblGrid>
                <a:gridCol w="2041540">
                  <a:extLst>
                    <a:ext uri="{9D8B030D-6E8A-4147-A177-3AD203B41FA5}">
                      <a16:colId xmlns:a16="http://schemas.microsoft.com/office/drawing/2014/main" val="2425059680"/>
                    </a:ext>
                  </a:extLst>
                </a:gridCol>
                <a:gridCol w="2041540">
                  <a:extLst>
                    <a:ext uri="{9D8B030D-6E8A-4147-A177-3AD203B41FA5}">
                      <a16:colId xmlns:a16="http://schemas.microsoft.com/office/drawing/2014/main" val="3218243735"/>
                    </a:ext>
                  </a:extLst>
                </a:gridCol>
              </a:tblGrid>
              <a:tr h="598596">
                <a:tc>
                  <a:txBody>
                    <a:bodyPr/>
                    <a:lstStyle/>
                    <a:p>
                      <a:pPr algn="ctr"/>
                      <a:r>
                        <a:rPr lang="en-GB" sz="2000" b="1" dirty="0">
                          <a:latin typeface="Century Gothic" panose="020B0502020202020204" pitchFamily="34" charset="0"/>
                        </a:rPr>
                        <a:t>Tens</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Ones</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07475890"/>
                  </a:ext>
                </a:extLst>
              </a:tr>
              <a:tr h="2227731">
                <a:tc>
                  <a:txBody>
                    <a:bodyPr/>
                    <a:lstStyle/>
                    <a:p>
                      <a:pPr algn="ctr"/>
                      <a:endParaRPr lang="en-GB" sz="12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12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91211494"/>
                  </a:ext>
                </a:extLst>
              </a:tr>
            </a:tbl>
          </a:graphicData>
        </a:graphic>
      </p:graphicFrame>
      <p:sp>
        <p:nvSpPr>
          <p:cNvPr id="9" name="Oval 8">
            <a:extLst>
              <a:ext uri="{FF2B5EF4-FFF2-40B4-BE49-F238E27FC236}">
                <a16:creationId xmlns:a16="http://schemas.microsoft.com/office/drawing/2014/main" id="{466858C9-2B04-43D7-BF82-770B9D22D5C3}"/>
              </a:ext>
            </a:extLst>
          </p:cNvPr>
          <p:cNvSpPr/>
          <p:nvPr/>
        </p:nvSpPr>
        <p:spPr>
          <a:xfrm>
            <a:off x="551812" y="2161460"/>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10" name="Oval 9">
            <a:extLst>
              <a:ext uri="{FF2B5EF4-FFF2-40B4-BE49-F238E27FC236}">
                <a16:creationId xmlns:a16="http://schemas.microsoft.com/office/drawing/2014/main" id="{33ADF2D2-06E3-45BD-AFD6-609DB09B8833}"/>
              </a:ext>
            </a:extLst>
          </p:cNvPr>
          <p:cNvSpPr/>
          <p:nvPr/>
        </p:nvSpPr>
        <p:spPr>
          <a:xfrm>
            <a:off x="1571853" y="2161460"/>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11" name="Oval 10">
            <a:extLst>
              <a:ext uri="{FF2B5EF4-FFF2-40B4-BE49-F238E27FC236}">
                <a16:creationId xmlns:a16="http://schemas.microsoft.com/office/drawing/2014/main" id="{D95E46D3-B264-468F-81AD-E0D985751433}"/>
              </a:ext>
            </a:extLst>
          </p:cNvPr>
          <p:cNvSpPr/>
          <p:nvPr/>
        </p:nvSpPr>
        <p:spPr>
          <a:xfrm>
            <a:off x="2591894" y="2161460"/>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12" name="Oval 11">
            <a:extLst>
              <a:ext uri="{FF2B5EF4-FFF2-40B4-BE49-F238E27FC236}">
                <a16:creationId xmlns:a16="http://schemas.microsoft.com/office/drawing/2014/main" id="{5BF4CFA6-4186-4666-91B3-9814417EE3D0}"/>
              </a:ext>
            </a:extLst>
          </p:cNvPr>
          <p:cNvSpPr/>
          <p:nvPr/>
        </p:nvSpPr>
        <p:spPr>
          <a:xfrm>
            <a:off x="3611935" y="2161459"/>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13" name="Oval 12">
            <a:extLst>
              <a:ext uri="{FF2B5EF4-FFF2-40B4-BE49-F238E27FC236}">
                <a16:creationId xmlns:a16="http://schemas.microsoft.com/office/drawing/2014/main" id="{137F1B21-4412-4477-94C8-400EA802AFA3}"/>
              </a:ext>
            </a:extLst>
          </p:cNvPr>
          <p:cNvSpPr/>
          <p:nvPr/>
        </p:nvSpPr>
        <p:spPr>
          <a:xfrm>
            <a:off x="1068422" y="3394506"/>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14" name="Oval 13">
            <a:extLst>
              <a:ext uri="{FF2B5EF4-FFF2-40B4-BE49-F238E27FC236}">
                <a16:creationId xmlns:a16="http://schemas.microsoft.com/office/drawing/2014/main" id="{9573C046-B861-475B-9F67-38A9C5C2279C}"/>
              </a:ext>
            </a:extLst>
          </p:cNvPr>
          <p:cNvSpPr/>
          <p:nvPr/>
        </p:nvSpPr>
        <p:spPr>
          <a:xfrm>
            <a:off x="2088463" y="3394506"/>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15" name="Oval 14">
            <a:extLst>
              <a:ext uri="{FF2B5EF4-FFF2-40B4-BE49-F238E27FC236}">
                <a16:creationId xmlns:a16="http://schemas.microsoft.com/office/drawing/2014/main" id="{B3D74040-ACF6-4E28-8DE4-D9D1CEFED08E}"/>
              </a:ext>
            </a:extLst>
          </p:cNvPr>
          <p:cNvSpPr/>
          <p:nvPr/>
        </p:nvSpPr>
        <p:spPr>
          <a:xfrm>
            <a:off x="3108504" y="3394506"/>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0719001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r>
              <a:rPr lang="en-GB" sz="2000" b="1" dirty="0">
                <a:solidFill>
                  <a:schemeClr val="tx1"/>
                </a:solidFill>
                <a:latin typeface="Century Gothic" panose="020B0502020202020204" pitchFamily="34" charset="0"/>
              </a:rPr>
              <a:t>Use the place value grid to represent 3 different numbers using all 7 counters. Your number must be no bigger than 50.</a:t>
            </a: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rgbClr val="FF0000"/>
                </a:solidFill>
                <a:latin typeface="Century Gothic" panose="020B0502020202020204" pitchFamily="34" charset="0"/>
                <a:sym typeface="Wingdings" panose="05000000000000000000" pitchFamily="2" charset="2"/>
              </a:rPr>
              <a:t>Various answers; for example:</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Complete the sentence for each number:</a:t>
            </a: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There are </a:t>
            </a:r>
            <a:r>
              <a:rPr lang="en-GB" sz="2000" b="1" dirty="0">
                <a:solidFill>
                  <a:srgbClr val="FF0000"/>
                </a:solidFill>
                <a:latin typeface="Century Gothic" panose="020B0502020202020204" pitchFamily="34" charset="0"/>
                <a:sym typeface="Wingdings" panose="05000000000000000000" pitchFamily="2" charset="2"/>
              </a:rPr>
              <a:t>3</a:t>
            </a:r>
            <a:r>
              <a:rPr lang="en-GB" sz="2000" b="1" dirty="0">
                <a:solidFill>
                  <a:schemeClr val="tx1"/>
                </a:solidFill>
                <a:latin typeface="Century Gothic" panose="020B0502020202020204" pitchFamily="34" charset="0"/>
                <a:sym typeface="Wingdings" panose="05000000000000000000" pitchFamily="2" charset="2"/>
              </a:rPr>
              <a:t> tens and </a:t>
            </a:r>
            <a:r>
              <a:rPr lang="en-GB" sz="2000" b="1" dirty="0">
                <a:solidFill>
                  <a:srgbClr val="FF0000"/>
                </a:solidFill>
                <a:latin typeface="Century Gothic" panose="020B0502020202020204" pitchFamily="34" charset="0"/>
                <a:sym typeface="Wingdings" panose="05000000000000000000" pitchFamily="2" charset="2"/>
              </a:rPr>
              <a:t>4</a:t>
            </a:r>
            <a:r>
              <a:rPr lang="en-GB" sz="2000" b="1" dirty="0">
                <a:solidFill>
                  <a:schemeClr val="tx1"/>
                </a:solidFill>
                <a:latin typeface="Century Gothic" panose="020B0502020202020204" pitchFamily="34" charset="0"/>
                <a:sym typeface="Wingdings" panose="05000000000000000000" pitchFamily="2" charset="2"/>
              </a:rPr>
              <a:t> ones in the number </a:t>
            </a:r>
            <a:r>
              <a:rPr lang="en-GB" sz="2000" b="1" dirty="0">
                <a:solidFill>
                  <a:srgbClr val="FF0000"/>
                </a:solidFill>
                <a:latin typeface="Century Gothic" panose="020B0502020202020204" pitchFamily="34" charset="0"/>
                <a:sym typeface="Wingdings" panose="05000000000000000000" pitchFamily="2" charset="2"/>
              </a:rPr>
              <a:t>34</a:t>
            </a:r>
            <a:r>
              <a:rPr lang="en-GB" sz="2000" b="1" dirty="0">
                <a:solidFill>
                  <a:schemeClr val="tx1"/>
                </a:solidFill>
                <a:latin typeface="Century Gothic" panose="020B0502020202020204" pitchFamily="34" charset="0"/>
                <a:sym typeface="Wingdings" panose="05000000000000000000" pitchFamily="2" charset="2"/>
              </a:rPr>
              <a:t>.</a:t>
            </a:r>
          </a:p>
          <a:p>
            <a:pPr lvl="0"/>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8BBEF4D9-45F7-418A-BAF9-538B76A9B9CF}"/>
              </a:ext>
            </a:extLst>
          </p:cNvPr>
          <p:cNvGraphicFramePr>
            <a:graphicFrameLocks noGrp="1"/>
          </p:cNvGraphicFramePr>
          <p:nvPr>
            <p:extLst>
              <p:ext uri="{D42A27DB-BD31-4B8C-83A1-F6EECF244321}">
                <p14:modId xmlns:p14="http://schemas.microsoft.com/office/powerpoint/2010/main" val="1931478533"/>
              </p:ext>
            </p:extLst>
          </p:nvPr>
        </p:nvGraphicFramePr>
        <p:xfrm>
          <a:off x="4442652" y="1730086"/>
          <a:ext cx="4083080" cy="2826327"/>
        </p:xfrm>
        <a:graphic>
          <a:graphicData uri="http://schemas.openxmlformats.org/drawingml/2006/table">
            <a:tbl>
              <a:tblPr firstRow="1" bandRow="1">
                <a:tableStyleId>{5940675A-B579-460E-94D1-54222C63F5DA}</a:tableStyleId>
              </a:tblPr>
              <a:tblGrid>
                <a:gridCol w="2041540">
                  <a:extLst>
                    <a:ext uri="{9D8B030D-6E8A-4147-A177-3AD203B41FA5}">
                      <a16:colId xmlns:a16="http://schemas.microsoft.com/office/drawing/2014/main" val="2425059680"/>
                    </a:ext>
                  </a:extLst>
                </a:gridCol>
                <a:gridCol w="2041540">
                  <a:extLst>
                    <a:ext uri="{9D8B030D-6E8A-4147-A177-3AD203B41FA5}">
                      <a16:colId xmlns:a16="http://schemas.microsoft.com/office/drawing/2014/main" val="3218243735"/>
                    </a:ext>
                  </a:extLst>
                </a:gridCol>
              </a:tblGrid>
              <a:tr h="598596">
                <a:tc>
                  <a:txBody>
                    <a:bodyPr/>
                    <a:lstStyle/>
                    <a:p>
                      <a:pPr algn="ctr"/>
                      <a:r>
                        <a:rPr lang="en-GB" sz="2000" b="1" dirty="0">
                          <a:latin typeface="Century Gothic" panose="020B0502020202020204" pitchFamily="34" charset="0"/>
                        </a:rPr>
                        <a:t>Tens</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Ones</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07475890"/>
                  </a:ext>
                </a:extLst>
              </a:tr>
              <a:tr h="2227731">
                <a:tc>
                  <a:txBody>
                    <a:bodyPr/>
                    <a:lstStyle/>
                    <a:p>
                      <a:pPr algn="ctr"/>
                      <a:endParaRPr lang="en-GB" sz="12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12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91211494"/>
                  </a:ext>
                </a:extLst>
              </a:tr>
            </a:tbl>
          </a:graphicData>
        </a:graphic>
      </p:graphicFrame>
      <p:sp>
        <p:nvSpPr>
          <p:cNvPr id="13" name="Oval 12">
            <a:extLst>
              <a:ext uri="{FF2B5EF4-FFF2-40B4-BE49-F238E27FC236}">
                <a16:creationId xmlns:a16="http://schemas.microsoft.com/office/drawing/2014/main" id="{137F1B21-4412-4477-94C8-400EA802AFA3}"/>
              </a:ext>
            </a:extLst>
          </p:cNvPr>
          <p:cNvSpPr/>
          <p:nvPr/>
        </p:nvSpPr>
        <p:spPr>
          <a:xfrm>
            <a:off x="4569633" y="2495693"/>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14" name="Oval 13">
            <a:extLst>
              <a:ext uri="{FF2B5EF4-FFF2-40B4-BE49-F238E27FC236}">
                <a16:creationId xmlns:a16="http://schemas.microsoft.com/office/drawing/2014/main" id="{9573C046-B861-475B-9F67-38A9C5C2279C}"/>
              </a:ext>
            </a:extLst>
          </p:cNvPr>
          <p:cNvSpPr/>
          <p:nvPr/>
        </p:nvSpPr>
        <p:spPr>
          <a:xfrm>
            <a:off x="5205215" y="2495693"/>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15" name="Oval 14">
            <a:extLst>
              <a:ext uri="{FF2B5EF4-FFF2-40B4-BE49-F238E27FC236}">
                <a16:creationId xmlns:a16="http://schemas.microsoft.com/office/drawing/2014/main" id="{B3D74040-ACF6-4E28-8DE4-D9D1CEFED08E}"/>
              </a:ext>
            </a:extLst>
          </p:cNvPr>
          <p:cNvSpPr/>
          <p:nvPr/>
        </p:nvSpPr>
        <p:spPr>
          <a:xfrm>
            <a:off x="5840797" y="2495693"/>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16" name="Oval 15">
            <a:extLst>
              <a:ext uri="{FF2B5EF4-FFF2-40B4-BE49-F238E27FC236}">
                <a16:creationId xmlns:a16="http://schemas.microsoft.com/office/drawing/2014/main" id="{C2AF7C68-2241-4575-92D3-67EB32D00482}"/>
              </a:ext>
            </a:extLst>
          </p:cNvPr>
          <p:cNvSpPr/>
          <p:nvPr/>
        </p:nvSpPr>
        <p:spPr>
          <a:xfrm>
            <a:off x="6927303" y="2495693"/>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17" name="Oval 16">
            <a:extLst>
              <a:ext uri="{FF2B5EF4-FFF2-40B4-BE49-F238E27FC236}">
                <a16:creationId xmlns:a16="http://schemas.microsoft.com/office/drawing/2014/main" id="{3FCF0732-E36D-4663-8FAA-041C66F236F7}"/>
              </a:ext>
            </a:extLst>
          </p:cNvPr>
          <p:cNvSpPr/>
          <p:nvPr/>
        </p:nvSpPr>
        <p:spPr>
          <a:xfrm>
            <a:off x="7562885" y="2495693"/>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20" name="Oval 19">
            <a:extLst>
              <a:ext uri="{FF2B5EF4-FFF2-40B4-BE49-F238E27FC236}">
                <a16:creationId xmlns:a16="http://schemas.microsoft.com/office/drawing/2014/main" id="{9DFD72E6-30DD-4CD0-9157-C2680FE83C16}"/>
              </a:ext>
            </a:extLst>
          </p:cNvPr>
          <p:cNvSpPr/>
          <p:nvPr/>
        </p:nvSpPr>
        <p:spPr>
          <a:xfrm>
            <a:off x="6933327" y="3371912"/>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
        <p:nvSpPr>
          <p:cNvPr id="21" name="Oval 20">
            <a:extLst>
              <a:ext uri="{FF2B5EF4-FFF2-40B4-BE49-F238E27FC236}">
                <a16:creationId xmlns:a16="http://schemas.microsoft.com/office/drawing/2014/main" id="{DF6F34ED-C437-42B8-86CB-481197EDDC47}"/>
              </a:ext>
            </a:extLst>
          </p:cNvPr>
          <p:cNvSpPr/>
          <p:nvPr/>
        </p:nvSpPr>
        <p:spPr>
          <a:xfrm>
            <a:off x="7568909" y="3371912"/>
            <a:ext cx="521805" cy="521805"/>
          </a:xfrm>
          <a:prstGeom prst="ellipse">
            <a:avLst/>
          </a:prstGeom>
          <a:solidFill>
            <a:srgbClr val="FFFFB7"/>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2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41776224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2" name="Picture 21">
            <a:extLst>
              <a:ext uri="{FF2B5EF4-FFF2-40B4-BE49-F238E27FC236}">
                <a16:creationId xmlns:a16="http://schemas.microsoft.com/office/drawing/2014/main" id="{39A3B34F-E11D-4315-9486-0C06D48D2DA9}"/>
              </a:ext>
            </a:extLst>
          </p:cNvPr>
          <p:cNvPicPr>
            <a:picLocks noChangeAspect="1"/>
          </p:cNvPicPr>
          <p:nvPr/>
        </p:nvPicPr>
        <p:blipFill>
          <a:blip r:embed="rId4"/>
          <a:stretch>
            <a:fillRect/>
          </a:stretch>
        </p:blipFill>
        <p:spPr>
          <a:xfrm>
            <a:off x="115438" y="141338"/>
            <a:ext cx="8913124" cy="6322100"/>
          </a:xfrm>
          <a:prstGeom prst="rect">
            <a:avLst/>
          </a:prstGeom>
        </p:spPr>
      </p:pic>
      <p:sp>
        <p:nvSpPr>
          <p:cNvPr id="23" name="Rectangle 22">
            <a:extLst>
              <a:ext uri="{FF2B5EF4-FFF2-40B4-BE49-F238E27FC236}">
                <a16:creationId xmlns:a16="http://schemas.microsoft.com/office/drawing/2014/main" id="{C05DAA7F-6B5A-4F63-8DD2-06D6A4D8D27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Alex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he correct? Prove it.</a:t>
            </a:r>
            <a:endParaRPr lang="en-GB" sz="32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24" name="Speech Bubble: Rectangle with Corners Rounded 23">
            <a:extLst>
              <a:ext uri="{FF2B5EF4-FFF2-40B4-BE49-F238E27FC236}">
                <a16:creationId xmlns:a16="http://schemas.microsoft.com/office/drawing/2014/main" id="{59F6EF9F-0BD0-4DB1-93D1-CA36DF157B90}"/>
              </a:ext>
            </a:extLst>
          </p:cNvPr>
          <p:cNvSpPr/>
          <p:nvPr/>
        </p:nvSpPr>
        <p:spPr>
          <a:xfrm>
            <a:off x="2782789" y="970865"/>
            <a:ext cx="3220460" cy="1168952"/>
          </a:xfrm>
          <a:prstGeom prst="wedgeRoundRectCallout">
            <a:avLst>
              <a:gd name="adj1" fmla="val -39645"/>
              <a:gd name="adj2" fmla="val 6397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 can represent all of the numbers from 1 to 50 using the Base 10.</a:t>
            </a:r>
          </a:p>
        </p:txBody>
      </p:sp>
    </p:spTree>
    <p:extLst>
      <p:ext uri="{BB962C8B-B14F-4D97-AF65-F5344CB8AC3E}">
        <p14:creationId xmlns:p14="http://schemas.microsoft.com/office/powerpoint/2010/main" val="38145425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2" name="Picture 21">
            <a:extLst>
              <a:ext uri="{FF2B5EF4-FFF2-40B4-BE49-F238E27FC236}">
                <a16:creationId xmlns:a16="http://schemas.microsoft.com/office/drawing/2014/main" id="{39A3B34F-E11D-4315-9486-0C06D48D2DA9}"/>
              </a:ext>
            </a:extLst>
          </p:cNvPr>
          <p:cNvPicPr>
            <a:picLocks noChangeAspect="1"/>
          </p:cNvPicPr>
          <p:nvPr/>
        </p:nvPicPr>
        <p:blipFill>
          <a:blip r:embed="rId4"/>
          <a:stretch>
            <a:fillRect/>
          </a:stretch>
        </p:blipFill>
        <p:spPr>
          <a:xfrm>
            <a:off x="115438" y="141338"/>
            <a:ext cx="8913124" cy="6322100"/>
          </a:xfrm>
          <a:prstGeom prst="rect">
            <a:avLst/>
          </a:prstGeom>
        </p:spPr>
      </p:pic>
      <p:sp>
        <p:nvSpPr>
          <p:cNvPr id="23" name="Rectangle 22">
            <a:extLst>
              <a:ext uri="{FF2B5EF4-FFF2-40B4-BE49-F238E27FC236}">
                <a16:creationId xmlns:a16="http://schemas.microsoft.com/office/drawing/2014/main" id="{C05DAA7F-6B5A-4F63-8DD2-06D6A4D8D27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Alex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he correct? Prove it.</a:t>
            </a:r>
          </a:p>
          <a:p>
            <a:r>
              <a:rPr lang="en-GB" sz="2000" b="1" dirty="0">
                <a:solidFill>
                  <a:schemeClr val="tx1"/>
                </a:solidFill>
                <a:latin typeface="Century Gothic" panose="020B0502020202020204" pitchFamily="34" charset="0"/>
              </a:rPr>
              <a:t>Alex is not correct because…</a:t>
            </a:r>
          </a:p>
          <a:p>
            <a:pPr lvl="0"/>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24" name="Speech Bubble: Rectangle with Corners Rounded 23">
            <a:extLst>
              <a:ext uri="{FF2B5EF4-FFF2-40B4-BE49-F238E27FC236}">
                <a16:creationId xmlns:a16="http://schemas.microsoft.com/office/drawing/2014/main" id="{59F6EF9F-0BD0-4DB1-93D1-CA36DF157B90}"/>
              </a:ext>
            </a:extLst>
          </p:cNvPr>
          <p:cNvSpPr/>
          <p:nvPr/>
        </p:nvSpPr>
        <p:spPr>
          <a:xfrm>
            <a:off x="2782789" y="970865"/>
            <a:ext cx="3220460" cy="1168952"/>
          </a:xfrm>
          <a:prstGeom prst="wedgeRoundRectCallout">
            <a:avLst>
              <a:gd name="adj1" fmla="val -39645"/>
              <a:gd name="adj2" fmla="val 6397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 can represent all of the numbers from 1 to 50 using the Base 10.</a:t>
            </a:r>
          </a:p>
        </p:txBody>
      </p:sp>
    </p:spTree>
    <p:extLst>
      <p:ext uri="{BB962C8B-B14F-4D97-AF65-F5344CB8AC3E}">
        <p14:creationId xmlns:p14="http://schemas.microsoft.com/office/powerpoint/2010/main" val="22397797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2" name="Picture 21">
            <a:extLst>
              <a:ext uri="{FF2B5EF4-FFF2-40B4-BE49-F238E27FC236}">
                <a16:creationId xmlns:a16="http://schemas.microsoft.com/office/drawing/2014/main" id="{39A3B34F-E11D-4315-9486-0C06D48D2DA9}"/>
              </a:ext>
            </a:extLst>
          </p:cNvPr>
          <p:cNvPicPr>
            <a:picLocks noChangeAspect="1"/>
          </p:cNvPicPr>
          <p:nvPr/>
        </p:nvPicPr>
        <p:blipFill>
          <a:blip r:embed="rId4"/>
          <a:stretch>
            <a:fillRect/>
          </a:stretch>
        </p:blipFill>
        <p:spPr>
          <a:xfrm>
            <a:off x="115438" y="141338"/>
            <a:ext cx="8913124" cy="6322100"/>
          </a:xfrm>
          <a:prstGeom prst="rect">
            <a:avLst/>
          </a:prstGeom>
        </p:spPr>
      </p:pic>
      <p:sp>
        <p:nvSpPr>
          <p:cNvPr id="23" name="Rectangle 22">
            <a:extLst>
              <a:ext uri="{FF2B5EF4-FFF2-40B4-BE49-F238E27FC236}">
                <a16:creationId xmlns:a16="http://schemas.microsoft.com/office/drawing/2014/main" id="{C05DAA7F-6B5A-4F63-8DD2-06D6A4D8D27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Alex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he correct? Prove it.</a:t>
            </a:r>
          </a:p>
          <a:p>
            <a:r>
              <a:rPr lang="en-GB" sz="2000" b="1" dirty="0">
                <a:solidFill>
                  <a:srgbClr val="FF0000"/>
                </a:solidFill>
                <a:latin typeface="Century Gothic" panose="020B0502020202020204" pitchFamily="34" charset="0"/>
              </a:rPr>
              <a:t>Alex is not correct because there are only 4 tens so he could not represent the number 50.</a:t>
            </a:r>
          </a:p>
          <a:p>
            <a:pPr lvl="0"/>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24" name="Speech Bubble: Rectangle with Corners Rounded 23">
            <a:extLst>
              <a:ext uri="{FF2B5EF4-FFF2-40B4-BE49-F238E27FC236}">
                <a16:creationId xmlns:a16="http://schemas.microsoft.com/office/drawing/2014/main" id="{59F6EF9F-0BD0-4DB1-93D1-CA36DF157B90}"/>
              </a:ext>
            </a:extLst>
          </p:cNvPr>
          <p:cNvSpPr/>
          <p:nvPr/>
        </p:nvSpPr>
        <p:spPr>
          <a:xfrm>
            <a:off x="2782789" y="970865"/>
            <a:ext cx="3220460" cy="1168952"/>
          </a:xfrm>
          <a:prstGeom prst="wedgeRoundRectCallout">
            <a:avLst>
              <a:gd name="adj1" fmla="val -39645"/>
              <a:gd name="adj2" fmla="val 6397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 can represent all of the numbers from 1 to 50 using the Base 10.</a:t>
            </a:r>
          </a:p>
        </p:txBody>
      </p:sp>
    </p:spTree>
    <p:extLst>
      <p:ext uri="{BB962C8B-B14F-4D97-AF65-F5344CB8AC3E}">
        <p14:creationId xmlns:p14="http://schemas.microsoft.com/office/powerpoint/2010/main" val="3169952079"/>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D64E43CF4DF514A8140E7B33CB3988E" ma:contentTypeVersion="6" ma:contentTypeDescription="Create a new document." ma:contentTypeScope="" ma:versionID="8dd7631cea4fb613d197248202b75270">
  <xsd:schema xmlns:xsd="http://www.w3.org/2001/XMLSchema" xmlns:xs="http://www.w3.org/2001/XMLSchema" xmlns:p="http://schemas.microsoft.com/office/2006/metadata/properties" xmlns:ns2="51812c4a-dc0e-4493-97d8-d30f2e4f3fb1" targetNamespace="http://schemas.microsoft.com/office/2006/metadata/properties" ma:root="true" ma:fieldsID="9fc52a2dfb841d23cf14bf5bca4fa281" ns2:_="">
    <xsd:import namespace="51812c4a-dc0e-4493-97d8-d30f2e4f3f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DateTaken"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1812c4a-dc0e-4493-97d8-d30f2e4f3fb1"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F8F11D-A449-4684-B8E0-461263A2E192}">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purl.org/dc/terms/"/>
    <ds:schemaRef ds:uri="http://schemas.openxmlformats.org/package/2006/metadata/core-properties"/>
    <ds:schemaRef ds:uri="51812c4a-dc0e-4493-97d8-d30f2e4f3fb1"/>
    <ds:schemaRef ds:uri="http://www.w3.org/XML/1998/namespace"/>
    <ds:schemaRef ds:uri="http://purl.org/dc/dcmitype/"/>
  </ds:schemaRefs>
</ds:datastoreItem>
</file>

<file path=customXml/itemProps2.xml><?xml version="1.0" encoding="utf-8"?>
<ds:datastoreItem xmlns:ds="http://schemas.openxmlformats.org/officeDocument/2006/customXml" ds:itemID="{889452F1-8A12-4F0E-931B-3DA599C439B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1812c4a-dc0e-4493-97d8-d30f2e4f3f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1269</TotalTime>
  <Words>761</Words>
  <Application>Microsoft Office PowerPoint</Application>
  <PresentationFormat>On-screen Show (4:3)</PresentationFormat>
  <Paragraphs>332</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Century Gothic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Isla Aitken</cp:lastModifiedBy>
  <cp:revision>50</cp:revision>
  <dcterms:created xsi:type="dcterms:W3CDTF">2018-03-17T10:08:43Z</dcterms:created>
  <dcterms:modified xsi:type="dcterms:W3CDTF">2020-06-12T10:14:33Z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0x0101003D64E43CF4DF514A8140E7B33CB3988E</vt:lpwstr>
  </property>
  <property fmtid="{D5CDD505-2E9C-101B-9397-08002B2CF9AE}" pid="3" name="TaxKeyword">
    <vt:lpwstr/>
  </property>
</Properties>
</file>