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7" d="100"/>
          <a:sy n="57" d="100"/>
        </p:scale>
        <p:origin x="-84" y="-11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0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68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571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555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056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499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695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676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587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08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97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C3877-30E0-4C8E-89EF-76BD54C3112C}" type="datetimeFigureOut">
              <a:rPr lang="en-GB" smtClean="0"/>
              <a:t>01/12/2015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DAD01-D41C-422B-BE37-D570BE0EC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895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1296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3940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7415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8252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3049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0837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7309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7137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2544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4387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8280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1729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40213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8438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58869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52105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09435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07941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983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8328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54920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8786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Denney Education</dc:creator>
  <cp:lastModifiedBy>Denney Education</cp:lastModifiedBy>
  <cp:revision>1</cp:revision>
  <dcterms:created xsi:type="dcterms:W3CDTF">2015-12-01T12:24:22Z</dcterms:created>
  <dcterms:modified xsi:type="dcterms:W3CDTF">2015-12-01T12:24:49Z</dcterms:modified>
</cp:coreProperties>
</file>