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4" r:id="rId7"/>
    <p:sldId id="363" r:id="rId8"/>
    <p:sldId id="360" r:id="rId9"/>
    <p:sldId id="369" r:id="rId10"/>
    <p:sldId id="365" r:id="rId11"/>
    <p:sldId id="370" r:id="rId12"/>
    <p:sldId id="371" r:id="rId13"/>
    <p:sldId id="379" r:id="rId14"/>
    <p:sldId id="367" r:id="rId15"/>
    <p:sldId id="372" r:id="rId16"/>
    <p:sldId id="368" r:id="rId17"/>
    <p:sldId id="380" r:id="rId18"/>
    <p:sldId id="355" r:id="rId19"/>
    <p:sldId id="374" r:id="rId20"/>
    <p:sldId id="383" r:id="rId21"/>
    <p:sldId id="381" r:id="rId22"/>
    <p:sldId id="382" r:id="rId23"/>
    <p:sldId id="377" r:id="rId24"/>
    <p:sldId id="37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a:srgbClr val="E6E6E6"/>
    <a:srgbClr val="CC66FF"/>
    <a:srgbClr val="FF6600"/>
    <a:srgbClr val="FF3399"/>
    <a:srgbClr val="FFD757"/>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478608-EE7C-49CB-8E07-5E446286E3D7}" v="696" dt="2018-05-24T19:08:11.586"/>
    <p1510:client id="{F26CD47B-AD05-4DC5-81CD-1DEA8BE148BC}" v="450" dt="2018-05-25T14:07:19.0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65" d="100"/>
          <a:sy n="65" d="100"/>
        </p:scale>
        <p:origin x="124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BF478608-EE7C-49CB-8E07-5E446286E3D7}"/>
    <pc:docChg chg="undo custSel addSld modSld sldOrd">
      <pc:chgData name="Sian Stebbings" userId="e14ea2a2-07d0-4302-97b9-16dc822a37cc" providerId="ADAL" clId="{BF478608-EE7C-49CB-8E07-5E446286E3D7}" dt="2018-05-25T14:19:37.899" v="939" actId="313"/>
      <pc:docMkLst>
        <pc:docMk/>
      </pc:docMkLst>
      <pc:sldChg chg="modSp">
        <pc:chgData name="Sian Stebbings" userId="e14ea2a2-07d0-4302-97b9-16dc822a37cc" providerId="ADAL" clId="{BF478608-EE7C-49CB-8E07-5E446286E3D7}" dt="2018-05-25T14:19:37.899" v="939" actId="313"/>
        <pc:sldMkLst>
          <pc:docMk/>
          <pc:sldMk cId="2637481266" sldId="256"/>
        </pc:sldMkLst>
        <pc:spChg chg="mod">
          <ac:chgData name="Sian Stebbings" userId="e14ea2a2-07d0-4302-97b9-16dc822a37cc" providerId="ADAL" clId="{BF478608-EE7C-49CB-8E07-5E446286E3D7}" dt="2018-05-25T14:19:37.899" v="939" actId="313"/>
          <ac:spMkLst>
            <pc:docMk/>
            <pc:sldMk cId="2637481266" sldId="256"/>
            <ac:spMk id="19" creationId="{5252A847-DE45-4FA3-A1F8-EEBEB845FF8E}"/>
          </ac:spMkLst>
        </pc:spChg>
      </pc:sldChg>
      <pc:sldChg chg="addSp delSp modSp">
        <pc:chgData name="Sian Stebbings" userId="e14ea2a2-07d0-4302-97b9-16dc822a37cc" providerId="ADAL" clId="{BF478608-EE7C-49CB-8E07-5E446286E3D7}" dt="2018-05-24T19:03:31.325" v="583" actId="20577"/>
        <pc:sldMkLst>
          <pc:docMk/>
          <pc:sldMk cId="636014570" sldId="314"/>
        </pc:sldMkLst>
        <pc:spChg chg="add mod">
          <ac:chgData name="Sian Stebbings" userId="e14ea2a2-07d0-4302-97b9-16dc822a37cc" providerId="ADAL" clId="{BF478608-EE7C-49CB-8E07-5E446286E3D7}" dt="2018-05-24T19:02:27.120" v="477" actId="164"/>
          <ac:spMkLst>
            <pc:docMk/>
            <pc:sldMk cId="636014570" sldId="314"/>
            <ac:spMk id="7" creationId="{49973741-5DC4-452B-A9D6-F28575068C83}"/>
          </ac:spMkLst>
        </pc:spChg>
        <pc:spChg chg="add mod">
          <ac:chgData name="Sian Stebbings" userId="e14ea2a2-07d0-4302-97b9-16dc822a37cc" providerId="ADAL" clId="{BF478608-EE7C-49CB-8E07-5E446286E3D7}" dt="2018-05-24T19:02:27.120" v="477" actId="164"/>
          <ac:spMkLst>
            <pc:docMk/>
            <pc:sldMk cId="636014570" sldId="314"/>
            <ac:spMk id="9" creationId="{7885CB94-E7C1-4DA4-9167-0CE3490F4097}"/>
          </ac:spMkLst>
        </pc:spChg>
        <pc:spChg chg="add mod">
          <ac:chgData name="Sian Stebbings" userId="e14ea2a2-07d0-4302-97b9-16dc822a37cc" providerId="ADAL" clId="{BF478608-EE7C-49CB-8E07-5E446286E3D7}" dt="2018-05-24T19:02:27.120" v="477" actId="164"/>
          <ac:spMkLst>
            <pc:docMk/>
            <pc:sldMk cId="636014570" sldId="314"/>
            <ac:spMk id="10" creationId="{7CCC210C-9964-4BA2-AB45-6274490C7BBE}"/>
          </ac:spMkLst>
        </pc:spChg>
        <pc:spChg chg="add mod">
          <ac:chgData name="Sian Stebbings" userId="e14ea2a2-07d0-4302-97b9-16dc822a37cc" providerId="ADAL" clId="{BF478608-EE7C-49CB-8E07-5E446286E3D7}" dt="2018-05-24T19:02:20.041" v="475" actId="408"/>
          <ac:spMkLst>
            <pc:docMk/>
            <pc:sldMk cId="636014570" sldId="314"/>
            <ac:spMk id="11" creationId="{4A20ADBF-8397-4C09-A3A6-26F101A50AC3}"/>
          </ac:spMkLst>
        </pc:spChg>
        <pc:spChg chg="add mod">
          <ac:chgData name="Sian Stebbings" userId="e14ea2a2-07d0-4302-97b9-16dc822a37cc" providerId="ADAL" clId="{BF478608-EE7C-49CB-8E07-5E446286E3D7}" dt="2018-05-24T19:02:20.041" v="475" actId="408"/>
          <ac:spMkLst>
            <pc:docMk/>
            <pc:sldMk cId="636014570" sldId="314"/>
            <ac:spMk id="12" creationId="{523D9E9C-B673-4314-8FBF-6391ABE0C416}"/>
          </ac:spMkLst>
        </pc:spChg>
        <pc:spChg chg="add mod">
          <ac:chgData name="Sian Stebbings" userId="e14ea2a2-07d0-4302-97b9-16dc822a37cc" providerId="ADAL" clId="{BF478608-EE7C-49CB-8E07-5E446286E3D7}" dt="2018-05-24T19:02:20.041" v="475" actId="408"/>
          <ac:spMkLst>
            <pc:docMk/>
            <pc:sldMk cId="636014570" sldId="314"/>
            <ac:spMk id="13" creationId="{26D5E64D-5340-44AB-8B77-B3B49D76AC2C}"/>
          </ac:spMkLst>
        </pc:spChg>
        <pc:spChg chg="mod">
          <ac:chgData name="Sian Stebbings" userId="e14ea2a2-07d0-4302-97b9-16dc822a37cc" providerId="ADAL" clId="{BF478608-EE7C-49CB-8E07-5E446286E3D7}" dt="2018-05-24T19:01:36.025" v="461" actId="20577"/>
          <ac:spMkLst>
            <pc:docMk/>
            <pc:sldMk cId="636014570" sldId="314"/>
            <ac:spMk id="19" creationId="{5252A847-DE45-4FA3-A1F8-EEBEB845FF8E}"/>
          </ac:spMkLst>
        </pc:spChg>
        <pc:grpChg chg="add mod">
          <ac:chgData name="Sian Stebbings" userId="e14ea2a2-07d0-4302-97b9-16dc822a37cc" providerId="ADAL" clId="{BF478608-EE7C-49CB-8E07-5E446286E3D7}" dt="2018-05-24T19:02:28.579" v="478" actId="12788"/>
          <ac:grpSpMkLst>
            <pc:docMk/>
            <pc:sldMk cId="636014570" sldId="314"/>
            <ac:grpSpMk id="2" creationId="{0EFC17E1-5B25-45E3-AFB8-3FEB5532BB93}"/>
          </ac:grpSpMkLst>
        </pc:grpChg>
        <pc:grpChg chg="add del mod">
          <ac:chgData name="Sian Stebbings" userId="e14ea2a2-07d0-4302-97b9-16dc822a37cc" providerId="ADAL" clId="{BF478608-EE7C-49CB-8E07-5E446286E3D7}" dt="2018-05-24T19:03:09.258" v="516" actId="478"/>
          <ac:grpSpMkLst>
            <pc:docMk/>
            <pc:sldMk cId="636014570" sldId="314"/>
            <ac:grpSpMk id="3" creationId="{C640BFCE-8D7B-4AA5-8C47-01ABF6F79017}"/>
          </ac:grpSpMkLst>
        </pc:grpChg>
        <pc:grpChg chg="add del">
          <ac:chgData name="Sian Stebbings" userId="e14ea2a2-07d0-4302-97b9-16dc822a37cc" providerId="ADAL" clId="{BF478608-EE7C-49CB-8E07-5E446286E3D7}" dt="2018-05-24T19:03:31.071" v="582" actId="478"/>
          <ac:grpSpMkLst>
            <pc:docMk/>
            <pc:sldMk cId="636014570" sldId="314"/>
            <ac:grpSpMk id="15" creationId="{8126F9C3-3840-4951-9009-7ED4BB0756CD}"/>
          </ac:grpSpMkLst>
        </pc:grpChg>
        <pc:grpChg chg="add">
          <ac:chgData name="Sian Stebbings" userId="e14ea2a2-07d0-4302-97b9-16dc822a37cc" providerId="ADAL" clId="{BF478608-EE7C-49CB-8E07-5E446286E3D7}" dt="2018-05-24T19:03:31.325" v="583" actId="20577"/>
          <ac:grpSpMkLst>
            <pc:docMk/>
            <pc:sldMk cId="636014570" sldId="314"/>
            <ac:grpSpMk id="27" creationId="{31A7AE28-CB4B-440F-86C2-7C6D6D5ED790}"/>
          </ac:grpSpMkLst>
        </pc:grpChg>
      </pc:sldChg>
      <pc:sldChg chg="addSp modSp ord">
        <pc:chgData name="Sian Stebbings" userId="e14ea2a2-07d0-4302-97b9-16dc822a37cc" providerId="ADAL" clId="{BF478608-EE7C-49CB-8E07-5E446286E3D7}" dt="2018-05-24T19:01:14.965" v="456" actId="20577"/>
        <pc:sldMkLst>
          <pc:docMk/>
          <pc:sldMk cId="1071900124" sldId="355"/>
        </pc:sldMkLst>
        <pc:spChg chg="mod">
          <ac:chgData name="Sian Stebbings" userId="e14ea2a2-07d0-4302-97b9-16dc822a37cc" providerId="ADAL" clId="{BF478608-EE7C-49CB-8E07-5E446286E3D7}" dt="2018-05-24T19:01:02.419" v="451" actId="12788"/>
          <ac:spMkLst>
            <pc:docMk/>
            <pc:sldMk cId="1071900124" sldId="355"/>
            <ac:spMk id="19" creationId="{5252A847-DE45-4FA3-A1F8-EEBEB845FF8E}"/>
          </ac:spMkLst>
        </pc:spChg>
        <pc:grpChg chg="add mod">
          <ac:chgData name="Sian Stebbings" userId="e14ea2a2-07d0-4302-97b9-16dc822a37cc" providerId="ADAL" clId="{BF478608-EE7C-49CB-8E07-5E446286E3D7}" dt="2018-05-24T19:01:07.579" v="452" actId="12788"/>
          <ac:grpSpMkLst>
            <pc:docMk/>
            <pc:sldMk cId="1071900124" sldId="355"/>
            <ac:grpSpMk id="2" creationId="{25D76FD7-EC00-4069-8A13-8980F6EEDF2C}"/>
          </ac:grpSpMkLst>
        </pc:grpChg>
        <pc:graphicFrameChg chg="add mod modGraphic">
          <ac:chgData name="Sian Stebbings" userId="e14ea2a2-07d0-4302-97b9-16dc822a37cc" providerId="ADAL" clId="{BF478608-EE7C-49CB-8E07-5E446286E3D7}" dt="2018-05-24T19:01:14.965" v="456" actId="20577"/>
          <ac:graphicFrameMkLst>
            <pc:docMk/>
            <pc:sldMk cId="1071900124" sldId="355"/>
            <ac:graphicFrameMk id="7" creationId="{70C34E5B-E3B0-417A-A942-24FF6546DA05}"/>
          </ac:graphicFrameMkLst>
        </pc:graphicFrameChg>
        <pc:cxnChg chg="add mod">
          <ac:chgData name="Sian Stebbings" userId="e14ea2a2-07d0-4302-97b9-16dc822a37cc" providerId="ADAL" clId="{BF478608-EE7C-49CB-8E07-5E446286E3D7}" dt="2018-05-24T19:00:50.727" v="447" actId="164"/>
          <ac:cxnSpMkLst>
            <pc:docMk/>
            <pc:sldMk cId="1071900124" sldId="355"/>
            <ac:cxnSpMk id="9" creationId="{69A023FF-CB8D-4F21-80F2-45EA7BA76BB7}"/>
          </ac:cxnSpMkLst>
        </pc:cxnChg>
        <pc:cxnChg chg="add mod">
          <ac:chgData name="Sian Stebbings" userId="e14ea2a2-07d0-4302-97b9-16dc822a37cc" providerId="ADAL" clId="{BF478608-EE7C-49CB-8E07-5E446286E3D7}" dt="2018-05-24T19:00:50.727" v="447" actId="164"/>
          <ac:cxnSpMkLst>
            <pc:docMk/>
            <pc:sldMk cId="1071900124" sldId="355"/>
            <ac:cxnSpMk id="10" creationId="{6AD0D1FD-C354-4A58-80FE-3F56AA32A1B1}"/>
          </ac:cxnSpMkLst>
        </pc:cxnChg>
        <pc:cxnChg chg="add mod">
          <ac:chgData name="Sian Stebbings" userId="e14ea2a2-07d0-4302-97b9-16dc822a37cc" providerId="ADAL" clId="{BF478608-EE7C-49CB-8E07-5E446286E3D7}" dt="2018-05-24T19:00:50.727" v="447" actId="164"/>
          <ac:cxnSpMkLst>
            <pc:docMk/>
            <pc:sldMk cId="1071900124" sldId="355"/>
            <ac:cxnSpMk id="11" creationId="{6209BB14-8092-4403-AEA9-4FC4ADEBAC6C}"/>
          </ac:cxnSpMkLst>
        </pc:cxnChg>
        <pc:cxnChg chg="add mod">
          <ac:chgData name="Sian Stebbings" userId="e14ea2a2-07d0-4302-97b9-16dc822a37cc" providerId="ADAL" clId="{BF478608-EE7C-49CB-8E07-5E446286E3D7}" dt="2018-05-24T19:00:50.727" v="447" actId="164"/>
          <ac:cxnSpMkLst>
            <pc:docMk/>
            <pc:sldMk cId="1071900124" sldId="355"/>
            <ac:cxnSpMk id="12" creationId="{C0D41025-A967-4D78-9210-404322F2FD19}"/>
          </ac:cxnSpMkLst>
        </pc:cxnChg>
        <pc:cxnChg chg="add mod">
          <ac:chgData name="Sian Stebbings" userId="e14ea2a2-07d0-4302-97b9-16dc822a37cc" providerId="ADAL" clId="{BF478608-EE7C-49CB-8E07-5E446286E3D7}" dt="2018-05-24T19:00:50.727" v="447" actId="164"/>
          <ac:cxnSpMkLst>
            <pc:docMk/>
            <pc:sldMk cId="1071900124" sldId="355"/>
            <ac:cxnSpMk id="13" creationId="{0D347173-1A61-45E4-922E-256B81EC0862}"/>
          </ac:cxnSpMkLst>
        </pc:cxnChg>
      </pc:sldChg>
      <pc:sldChg chg="addSp delSp modSp">
        <pc:chgData name="Sian Stebbings" userId="e14ea2a2-07d0-4302-97b9-16dc822a37cc" providerId="ADAL" clId="{BF478608-EE7C-49CB-8E07-5E446286E3D7}" dt="2018-05-24T18:26:23.507" v="19" actId="478"/>
        <pc:sldMkLst>
          <pc:docMk/>
          <pc:sldMk cId="36917022" sldId="360"/>
        </pc:sldMkLst>
        <pc:spChg chg="mod">
          <ac:chgData name="Sian Stebbings" userId="e14ea2a2-07d0-4302-97b9-16dc822a37cc" providerId="ADAL" clId="{BF478608-EE7C-49CB-8E07-5E446286E3D7}" dt="2018-05-24T18:25:54.709" v="12" actId="403"/>
          <ac:spMkLst>
            <pc:docMk/>
            <pc:sldMk cId="36917022" sldId="360"/>
            <ac:spMk id="19" creationId="{5252A847-DE45-4FA3-A1F8-EEBEB845FF8E}"/>
          </ac:spMkLst>
        </pc:spChg>
        <pc:grpChg chg="add mod">
          <ac:chgData name="Sian Stebbings" userId="e14ea2a2-07d0-4302-97b9-16dc822a37cc" providerId="ADAL" clId="{BF478608-EE7C-49CB-8E07-5E446286E3D7}" dt="2018-05-24T18:26:09.284" v="15" actId="1076"/>
          <ac:grpSpMkLst>
            <pc:docMk/>
            <pc:sldMk cId="36917022" sldId="360"/>
            <ac:grpSpMk id="7" creationId="{CA481BF9-76B7-478A-9828-01D5FF5D54F2}"/>
          </ac:grpSpMkLst>
        </pc:grpChg>
        <pc:cxnChg chg="mod">
          <ac:chgData name="Sian Stebbings" userId="e14ea2a2-07d0-4302-97b9-16dc822a37cc" providerId="ADAL" clId="{BF478608-EE7C-49CB-8E07-5E446286E3D7}" dt="2018-05-24T18:26:14.534" v="16" actId="1582"/>
          <ac:cxnSpMkLst>
            <pc:docMk/>
            <pc:sldMk cId="36917022" sldId="360"/>
            <ac:cxnSpMk id="9" creationId="{C70E39CF-CCD9-4100-87C9-5FDFF0ABECFE}"/>
          </ac:cxnSpMkLst>
        </pc:cxnChg>
        <pc:cxnChg chg="mod">
          <ac:chgData name="Sian Stebbings" userId="e14ea2a2-07d0-4302-97b9-16dc822a37cc" providerId="ADAL" clId="{BF478608-EE7C-49CB-8E07-5E446286E3D7}" dt="2018-05-24T18:26:14.534" v="16" actId="1582"/>
          <ac:cxnSpMkLst>
            <pc:docMk/>
            <pc:sldMk cId="36917022" sldId="360"/>
            <ac:cxnSpMk id="10" creationId="{C8E71FE7-C199-4D6C-BDD5-0009A7F61193}"/>
          </ac:cxnSpMkLst>
        </pc:cxnChg>
        <pc:cxnChg chg="del mod">
          <ac:chgData name="Sian Stebbings" userId="e14ea2a2-07d0-4302-97b9-16dc822a37cc" providerId="ADAL" clId="{BF478608-EE7C-49CB-8E07-5E446286E3D7}" dt="2018-05-24T18:26:23.507" v="19" actId="478"/>
          <ac:cxnSpMkLst>
            <pc:docMk/>
            <pc:sldMk cId="36917022" sldId="360"/>
            <ac:cxnSpMk id="11" creationId="{9EDEDC5A-ADEB-4700-B563-411FB5897AB4}"/>
          </ac:cxnSpMkLst>
        </pc:cxnChg>
        <pc:cxnChg chg="del mod">
          <ac:chgData name="Sian Stebbings" userId="e14ea2a2-07d0-4302-97b9-16dc822a37cc" providerId="ADAL" clId="{BF478608-EE7C-49CB-8E07-5E446286E3D7}" dt="2018-05-24T18:26:21.306" v="18" actId="478"/>
          <ac:cxnSpMkLst>
            <pc:docMk/>
            <pc:sldMk cId="36917022" sldId="360"/>
            <ac:cxnSpMk id="12" creationId="{B56A4ADB-7AF9-4A36-91A9-56E7F4331909}"/>
          </ac:cxnSpMkLst>
        </pc:cxnChg>
      </pc:sldChg>
      <pc:sldChg chg="addSp modSp add">
        <pc:chgData name="Sian Stebbings" userId="e14ea2a2-07d0-4302-97b9-16dc822a37cc" providerId="ADAL" clId="{BF478608-EE7C-49CB-8E07-5E446286E3D7}" dt="2018-05-24T18:27:54.996" v="112" actId="20577"/>
        <pc:sldMkLst>
          <pc:docMk/>
          <pc:sldMk cId="464701898" sldId="365"/>
        </pc:sldMkLst>
        <pc:spChg chg="add mod">
          <ac:chgData name="Sian Stebbings" userId="e14ea2a2-07d0-4302-97b9-16dc822a37cc" providerId="ADAL" clId="{BF478608-EE7C-49CB-8E07-5E446286E3D7}" dt="2018-05-24T18:27:32.485" v="97" actId="1076"/>
          <ac:spMkLst>
            <pc:docMk/>
            <pc:sldMk cId="464701898" sldId="365"/>
            <ac:spMk id="13" creationId="{52400B3C-C088-4459-8ED9-DFDE899C791B}"/>
          </ac:spMkLst>
        </pc:spChg>
        <pc:spChg chg="add mod">
          <ac:chgData name="Sian Stebbings" userId="e14ea2a2-07d0-4302-97b9-16dc822a37cc" providerId="ADAL" clId="{BF478608-EE7C-49CB-8E07-5E446286E3D7}" dt="2018-05-24T18:27:36.885" v="103" actId="20577"/>
          <ac:spMkLst>
            <pc:docMk/>
            <pc:sldMk cId="464701898" sldId="365"/>
            <ac:spMk id="14" creationId="{BEBBB439-E1A8-4CFF-B694-DD051C89CAC1}"/>
          </ac:spMkLst>
        </pc:spChg>
        <pc:spChg chg="add mod">
          <ac:chgData name="Sian Stebbings" userId="e14ea2a2-07d0-4302-97b9-16dc822a37cc" providerId="ADAL" clId="{BF478608-EE7C-49CB-8E07-5E446286E3D7}" dt="2018-05-24T18:27:53.117" v="111" actId="20577"/>
          <ac:spMkLst>
            <pc:docMk/>
            <pc:sldMk cId="464701898" sldId="365"/>
            <ac:spMk id="15" creationId="{D2920932-387E-40D2-871D-DA526404C782}"/>
          </ac:spMkLst>
        </pc:spChg>
        <pc:spChg chg="mod">
          <ac:chgData name="Sian Stebbings" userId="e14ea2a2-07d0-4302-97b9-16dc822a37cc" providerId="ADAL" clId="{BF478608-EE7C-49CB-8E07-5E446286E3D7}" dt="2018-05-24T18:27:02.651" v="88" actId="20577"/>
          <ac:spMkLst>
            <pc:docMk/>
            <pc:sldMk cId="464701898" sldId="365"/>
            <ac:spMk id="19" creationId="{5252A847-DE45-4FA3-A1F8-EEBEB845FF8E}"/>
          </ac:spMkLst>
        </pc:spChg>
        <pc:spChg chg="add mod">
          <ac:chgData name="Sian Stebbings" userId="e14ea2a2-07d0-4302-97b9-16dc822a37cc" providerId="ADAL" clId="{BF478608-EE7C-49CB-8E07-5E446286E3D7}" dt="2018-05-24T18:27:54.996" v="112" actId="20577"/>
          <ac:spMkLst>
            <pc:docMk/>
            <pc:sldMk cId="464701898" sldId="365"/>
            <ac:spMk id="20" creationId="{187B5A73-3FFC-4075-981A-4172F99839DF}"/>
          </ac:spMkLst>
        </pc:spChg>
        <pc:grpChg chg="add mod">
          <ac:chgData name="Sian Stebbings" userId="e14ea2a2-07d0-4302-97b9-16dc822a37cc" providerId="ADAL" clId="{BF478608-EE7C-49CB-8E07-5E446286E3D7}" dt="2018-05-24T18:27:19.290" v="91" actId="1076"/>
          <ac:grpSpMkLst>
            <pc:docMk/>
            <pc:sldMk cId="464701898" sldId="365"/>
            <ac:grpSpMk id="7" creationId="{D3777506-FBC4-4DD7-AC5D-408EA41AE218}"/>
          </ac:grpSpMkLst>
        </pc:grpChg>
      </pc:sldChg>
      <pc:sldChg chg="addSp modSp add">
        <pc:chgData name="Sian Stebbings" userId="e14ea2a2-07d0-4302-97b9-16dc822a37cc" providerId="ADAL" clId="{BF478608-EE7C-49CB-8E07-5E446286E3D7}" dt="2018-05-24T18:30:25.174" v="176" actId="1076"/>
        <pc:sldMkLst>
          <pc:docMk/>
          <pc:sldMk cId="206143820" sldId="366"/>
        </pc:sldMkLst>
        <pc:spChg chg="mod">
          <ac:chgData name="Sian Stebbings" userId="e14ea2a2-07d0-4302-97b9-16dc822a37cc" providerId="ADAL" clId="{BF478608-EE7C-49CB-8E07-5E446286E3D7}" dt="2018-05-24T18:30:08.535" v="171" actId="20577"/>
          <ac:spMkLst>
            <pc:docMk/>
            <pc:sldMk cId="206143820" sldId="366"/>
            <ac:spMk id="19" creationId="{5252A847-DE45-4FA3-A1F8-EEBEB845FF8E}"/>
          </ac:spMkLst>
        </pc:spChg>
        <pc:grpChg chg="add mod">
          <ac:chgData name="Sian Stebbings" userId="e14ea2a2-07d0-4302-97b9-16dc822a37cc" providerId="ADAL" clId="{BF478608-EE7C-49CB-8E07-5E446286E3D7}" dt="2018-05-24T18:30:25.174" v="176" actId="1076"/>
          <ac:grpSpMkLst>
            <pc:docMk/>
            <pc:sldMk cId="206143820" sldId="366"/>
            <ac:grpSpMk id="2" creationId="{561850ED-10F0-4757-A9C1-4C2F022095E1}"/>
          </ac:grpSpMkLst>
        </pc:grpChg>
        <pc:cxnChg chg="add mod">
          <ac:chgData name="Sian Stebbings" userId="e14ea2a2-07d0-4302-97b9-16dc822a37cc" providerId="ADAL" clId="{BF478608-EE7C-49CB-8E07-5E446286E3D7}" dt="2018-05-24T18:30:20.975" v="174" actId="164"/>
          <ac:cxnSpMkLst>
            <pc:docMk/>
            <pc:sldMk cId="206143820" sldId="366"/>
            <ac:cxnSpMk id="7" creationId="{34182973-7FFB-4A64-A647-B9BF00D46740}"/>
          </ac:cxnSpMkLst>
        </pc:cxnChg>
        <pc:cxnChg chg="add mod">
          <ac:chgData name="Sian Stebbings" userId="e14ea2a2-07d0-4302-97b9-16dc822a37cc" providerId="ADAL" clId="{BF478608-EE7C-49CB-8E07-5E446286E3D7}" dt="2018-05-24T18:30:20.975" v="174" actId="164"/>
          <ac:cxnSpMkLst>
            <pc:docMk/>
            <pc:sldMk cId="206143820" sldId="366"/>
            <ac:cxnSpMk id="9" creationId="{3F3BDDDB-5AF4-41CB-837D-4FA79CC9BF4F}"/>
          </ac:cxnSpMkLst>
        </pc:cxnChg>
        <pc:cxnChg chg="add mod">
          <ac:chgData name="Sian Stebbings" userId="e14ea2a2-07d0-4302-97b9-16dc822a37cc" providerId="ADAL" clId="{BF478608-EE7C-49CB-8E07-5E446286E3D7}" dt="2018-05-24T18:30:20.975" v="174" actId="164"/>
          <ac:cxnSpMkLst>
            <pc:docMk/>
            <pc:sldMk cId="206143820" sldId="366"/>
            <ac:cxnSpMk id="10" creationId="{705D9747-4C9D-4617-B82D-4B968FD8FED7}"/>
          </ac:cxnSpMkLst>
        </pc:cxnChg>
        <pc:cxnChg chg="add mod">
          <ac:chgData name="Sian Stebbings" userId="e14ea2a2-07d0-4302-97b9-16dc822a37cc" providerId="ADAL" clId="{BF478608-EE7C-49CB-8E07-5E446286E3D7}" dt="2018-05-24T18:30:20.975" v="174" actId="164"/>
          <ac:cxnSpMkLst>
            <pc:docMk/>
            <pc:sldMk cId="206143820" sldId="366"/>
            <ac:cxnSpMk id="11" creationId="{253A836F-8931-4CC2-AFBC-EFDA614E8403}"/>
          </ac:cxnSpMkLst>
        </pc:cxnChg>
        <pc:cxnChg chg="add mod">
          <ac:chgData name="Sian Stebbings" userId="e14ea2a2-07d0-4302-97b9-16dc822a37cc" providerId="ADAL" clId="{BF478608-EE7C-49CB-8E07-5E446286E3D7}" dt="2018-05-24T18:30:20.975" v="174" actId="164"/>
          <ac:cxnSpMkLst>
            <pc:docMk/>
            <pc:sldMk cId="206143820" sldId="366"/>
            <ac:cxnSpMk id="12" creationId="{82814AAD-9362-4352-9357-D3A9C757EE38}"/>
          </ac:cxnSpMkLst>
        </pc:cxnChg>
      </pc:sldChg>
      <pc:sldChg chg="modSp add">
        <pc:chgData name="Sian Stebbings" userId="e14ea2a2-07d0-4302-97b9-16dc822a37cc" providerId="ADAL" clId="{BF478608-EE7C-49CB-8E07-5E446286E3D7}" dt="2018-05-24T18:31:14.816" v="216" actId="20577"/>
        <pc:sldMkLst>
          <pc:docMk/>
          <pc:sldMk cId="2266012351" sldId="367"/>
        </pc:sldMkLst>
        <pc:spChg chg="mod">
          <ac:chgData name="Sian Stebbings" userId="e14ea2a2-07d0-4302-97b9-16dc822a37cc" providerId="ADAL" clId="{BF478608-EE7C-49CB-8E07-5E446286E3D7}" dt="2018-05-24T18:31:14.816" v="216" actId="20577"/>
          <ac:spMkLst>
            <pc:docMk/>
            <pc:sldMk cId="2266012351" sldId="367"/>
            <ac:spMk id="19" creationId="{5252A847-DE45-4FA3-A1F8-EEBEB845FF8E}"/>
          </ac:spMkLst>
        </pc:spChg>
      </pc:sldChg>
      <pc:sldChg chg="addSp delSp modSp add">
        <pc:chgData name="Sian Stebbings" userId="e14ea2a2-07d0-4302-97b9-16dc822a37cc" providerId="ADAL" clId="{BF478608-EE7C-49CB-8E07-5E446286E3D7}" dt="2018-05-24T18:59:15.212" v="381" actId="478"/>
        <pc:sldMkLst>
          <pc:docMk/>
          <pc:sldMk cId="1174023340" sldId="368"/>
        </pc:sldMkLst>
        <pc:spChg chg="add mod">
          <ac:chgData name="Sian Stebbings" userId="e14ea2a2-07d0-4302-97b9-16dc822a37cc" providerId="ADAL" clId="{BF478608-EE7C-49CB-8E07-5E446286E3D7}" dt="2018-05-24T18:58:41.903" v="373" actId="1582"/>
          <ac:spMkLst>
            <pc:docMk/>
            <pc:sldMk cId="1174023340" sldId="368"/>
            <ac:spMk id="7" creationId="{67AA7CBD-DF04-41F6-BE41-9D5667FCFE06}"/>
          </ac:spMkLst>
        </pc:spChg>
        <pc:spChg chg="add mod">
          <ac:chgData name="Sian Stebbings" userId="e14ea2a2-07d0-4302-97b9-16dc822a37cc" providerId="ADAL" clId="{BF478608-EE7C-49CB-8E07-5E446286E3D7}" dt="2018-05-24T18:58:41.903" v="373" actId="1582"/>
          <ac:spMkLst>
            <pc:docMk/>
            <pc:sldMk cId="1174023340" sldId="368"/>
            <ac:spMk id="9" creationId="{4320529A-8AFD-4A1F-9DE1-F8FC5DDE7438}"/>
          </ac:spMkLst>
        </pc:spChg>
        <pc:spChg chg="mod">
          <ac:chgData name="Sian Stebbings" userId="e14ea2a2-07d0-4302-97b9-16dc822a37cc" providerId="ADAL" clId="{BF478608-EE7C-49CB-8E07-5E446286E3D7}" dt="2018-05-24T18:58:17.633" v="368" actId="20577"/>
          <ac:spMkLst>
            <pc:docMk/>
            <pc:sldMk cId="1174023340" sldId="368"/>
            <ac:spMk id="19" creationId="{5252A847-DE45-4FA3-A1F8-EEBEB845FF8E}"/>
          </ac:spMkLst>
        </pc:spChg>
        <pc:grpChg chg="add mod">
          <ac:chgData name="Sian Stebbings" userId="e14ea2a2-07d0-4302-97b9-16dc822a37cc" providerId="ADAL" clId="{BF478608-EE7C-49CB-8E07-5E446286E3D7}" dt="2018-05-24T18:58:57.206" v="377" actId="12788"/>
          <ac:grpSpMkLst>
            <pc:docMk/>
            <pc:sldMk cId="1174023340" sldId="368"/>
            <ac:grpSpMk id="2" creationId="{BFBF21DD-75C2-436D-BFC6-9AF18369F9B8}"/>
          </ac:grpSpMkLst>
        </pc:grpChg>
        <pc:grpChg chg="add del mod">
          <ac:chgData name="Sian Stebbings" userId="e14ea2a2-07d0-4302-97b9-16dc822a37cc" providerId="ADAL" clId="{BF478608-EE7C-49CB-8E07-5E446286E3D7}" dt="2018-05-24T18:59:15.212" v="381" actId="478"/>
          <ac:grpSpMkLst>
            <pc:docMk/>
            <pc:sldMk cId="1174023340" sldId="368"/>
            <ac:grpSpMk id="10" creationId="{448913CE-83EE-4BEE-AC7E-51005D97F84A}"/>
          </ac:grpSpMkLst>
        </pc:grpChg>
        <pc:grpChg chg="add del mod">
          <ac:chgData name="Sian Stebbings" userId="e14ea2a2-07d0-4302-97b9-16dc822a37cc" providerId="ADAL" clId="{BF478608-EE7C-49CB-8E07-5E446286E3D7}" dt="2018-05-24T18:59:03.707" v="379" actId="478"/>
          <ac:grpSpMkLst>
            <pc:docMk/>
            <pc:sldMk cId="1174023340" sldId="368"/>
            <ac:grpSpMk id="13" creationId="{193884DA-AB4D-439F-A36B-5DCF39871DD0}"/>
          </ac:grpSpMkLst>
        </pc:grpChg>
        <pc:grpChg chg="add del mod">
          <ac:chgData name="Sian Stebbings" userId="e14ea2a2-07d0-4302-97b9-16dc822a37cc" providerId="ADAL" clId="{BF478608-EE7C-49CB-8E07-5E446286E3D7}" dt="2018-05-24T18:59:15.212" v="381" actId="478"/>
          <ac:grpSpMkLst>
            <pc:docMk/>
            <pc:sldMk cId="1174023340" sldId="368"/>
            <ac:grpSpMk id="20" creationId="{49CCCA29-517B-42E0-B4A6-26BBDF068553}"/>
          </ac:grpSpMkLst>
        </pc:grpChg>
        <pc:grpChg chg="add del mod">
          <ac:chgData name="Sian Stebbings" userId="e14ea2a2-07d0-4302-97b9-16dc822a37cc" providerId="ADAL" clId="{BF478608-EE7C-49CB-8E07-5E446286E3D7}" dt="2018-05-24T18:59:15.212" v="381" actId="478"/>
          <ac:grpSpMkLst>
            <pc:docMk/>
            <pc:sldMk cId="1174023340" sldId="368"/>
            <ac:grpSpMk id="23" creationId="{1F948DCB-6FDB-4888-9BF8-D07BB69BF1E7}"/>
          </ac:grpSpMkLst>
        </pc:grpChg>
        <pc:grpChg chg="add del mod">
          <ac:chgData name="Sian Stebbings" userId="e14ea2a2-07d0-4302-97b9-16dc822a37cc" providerId="ADAL" clId="{BF478608-EE7C-49CB-8E07-5E446286E3D7}" dt="2018-05-24T18:59:15.212" v="381" actId="478"/>
          <ac:grpSpMkLst>
            <pc:docMk/>
            <pc:sldMk cId="1174023340" sldId="368"/>
            <ac:grpSpMk id="26" creationId="{BF09CB2B-163B-4671-8DC8-1617046B5567}"/>
          </ac:grpSpMkLst>
        </pc:grpChg>
        <pc:grpChg chg="add del mod">
          <ac:chgData name="Sian Stebbings" userId="e14ea2a2-07d0-4302-97b9-16dc822a37cc" providerId="ADAL" clId="{BF478608-EE7C-49CB-8E07-5E446286E3D7}" dt="2018-05-24T18:59:15.212" v="381" actId="478"/>
          <ac:grpSpMkLst>
            <pc:docMk/>
            <pc:sldMk cId="1174023340" sldId="368"/>
            <ac:grpSpMk id="29" creationId="{949BE9E4-32B4-4446-BB2B-69909351CC3B}"/>
          </ac:grpSpMkLst>
        </pc:grpChg>
        <pc:cxnChg chg="del mod">
          <ac:chgData name="Sian Stebbings" userId="e14ea2a2-07d0-4302-97b9-16dc822a37cc" providerId="ADAL" clId="{BF478608-EE7C-49CB-8E07-5E446286E3D7}" dt="2018-05-24T18:59:15.212" v="381" actId="478"/>
          <ac:cxnSpMkLst>
            <pc:docMk/>
            <pc:sldMk cId="1174023340" sldId="368"/>
            <ac:cxnSpMk id="11" creationId="{2315439D-78BB-4672-AB31-4F66DCC8A244}"/>
          </ac:cxnSpMkLst>
        </pc:cxnChg>
        <pc:cxnChg chg="del mod">
          <ac:chgData name="Sian Stebbings" userId="e14ea2a2-07d0-4302-97b9-16dc822a37cc" providerId="ADAL" clId="{BF478608-EE7C-49CB-8E07-5E446286E3D7}" dt="2018-05-24T18:59:15.212" v="381" actId="478"/>
          <ac:cxnSpMkLst>
            <pc:docMk/>
            <pc:sldMk cId="1174023340" sldId="368"/>
            <ac:cxnSpMk id="12" creationId="{6E292B22-A505-4304-ADF2-756D59C2F617}"/>
          </ac:cxnSpMkLst>
        </pc:cxnChg>
        <pc:cxnChg chg="del mod">
          <ac:chgData name="Sian Stebbings" userId="e14ea2a2-07d0-4302-97b9-16dc822a37cc" providerId="ADAL" clId="{BF478608-EE7C-49CB-8E07-5E446286E3D7}" dt="2018-05-24T18:59:05.348" v="380" actId="478"/>
          <ac:cxnSpMkLst>
            <pc:docMk/>
            <pc:sldMk cId="1174023340" sldId="368"/>
            <ac:cxnSpMk id="14" creationId="{B987782A-227B-45C6-BDE8-50E62B200B71}"/>
          </ac:cxnSpMkLst>
        </pc:cxnChg>
        <pc:cxnChg chg="del mod">
          <ac:chgData name="Sian Stebbings" userId="e14ea2a2-07d0-4302-97b9-16dc822a37cc" providerId="ADAL" clId="{BF478608-EE7C-49CB-8E07-5E446286E3D7}" dt="2018-05-24T18:59:03.707" v="379" actId="478"/>
          <ac:cxnSpMkLst>
            <pc:docMk/>
            <pc:sldMk cId="1174023340" sldId="368"/>
            <ac:cxnSpMk id="15" creationId="{9C78BC37-96DD-4A22-9D36-AFF394D1306A}"/>
          </ac:cxnSpMkLst>
        </pc:cxnChg>
        <pc:cxnChg chg="del mod">
          <ac:chgData name="Sian Stebbings" userId="e14ea2a2-07d0-4302-97b9-16dc822a37cc" providerId="ADAL" clId="{BF478608-EE7C-49CB-8E07-5E446286E3D7}" dt="2018-05-24T18:59:15.212" v="381" actId="478"/>
          <ac:cxnSpMkLst>
            <pc:docMk/>
            <pc:sldMk cId="1174023340" sldId="368"/>
            <ac:cxnSpMk id="21" creationId="{160A842B-C6F3-4514-88FD-6A75BEE9815F}"/>
          </ac:cxnSpMkLst>
        </pc:cxnChg>
        <pc:cxnChg chg="del mod">
          <ac:chgData name="Sian Stebbings" userId="e14ea2a2-07d0-4302-97b9-16dc822a37cc" providerId="ADAL" clId="{BF478608-EE7C-49CB-8E07-5E446286E3D7}" dt="2018-05-24T18:59:15.212" v="381" actId="478"/>
          <ac:cxnSpMkLst>
            <pc:docMk/>
            <pc:sldMk cId="1174023340" sldId="368"/>
            <ac:cxnSpMk id="22" creationId="{D29D8BC4-F2FB-4AAF-A771-98AC82F4E416}"/>
          </ac:cxnSpMkLst>
        </pc:cxnChg>
        <pc:cxnChg chg="del mod">
          <ac:chgData name="Sian Stebbings" userId="e14ea2a2-07d0-4302-97b9-16dc822a37cc" providerId="ADAL" clId="{BF478608-EE7C-49CB-8E07-5E446286E3D7}" dt="2018-05-24T18:59:15.212" v="381" actId="478"/>
          <ac:cxnSpMkLst>
            <pc:docMk/>
            <pc:sldMk cId="1174023340" sldId="368"/>
            <ac:cxnSpMk id="24" creationId="{06ABF357-C136-4851-AB0C-984180D7FF68}"/>
          </ac:cxnSpMkLst>
        </pc:cxnChg>
        <pc:cxnChg chg="del mod">
          <ac:chgData name="Sian Stebbings" userId="e14ea2a2-07d0-4302-97b9-16dc822a37cc" providerId="ADAL" clId="{BF478608-EE7C-49CB-8E07-5E446286E3D7}" dt="2018-05-24T18:59:15.212" v="381" actId="478"/>
          <ac:cxnSpMkLst>
            <pc:docMk/>
            <pc:sldMk cId="1174023340" sldId="368"/>
            <ac:cxnSpMk id="25" creationId="{0DF1AB2A-A863-4309-847D-C4685B20F144}"/>
          </ac:cxnSpMkLst>
        </pc:cxnChg>
        <pc:cxnChg chg="del mod">
          <ac:chgData name="Sian Stebbings" userId="e14ea2a2-07d0-4302-97b9-16dc822a37cc" providerId="ADAL" clId="{BF478608-EE7C-49CB-8E07-5E446286E3D7}" dt="2018-05-24T18:59:15.212" v="381" actId="478"/>
          <ac:cxnSpMkLst>
            <pc:docMk/>
            <pc:sldMk cId="1174023340" sldId="368"/>
            <ac:cxnSpMk id="27" creationId="{5EC394D7-9064-40EB-A8E9-408CEB0146D5}"/>
          </ac:cxnSpMkLst>
        </pc:cxnChg>
        <pc:cxnChg chg="del mod">
          <ac:chgData name="Sian Stebbings" userId="e14ea2a2-07d0-4302-97b9-16dc822a37cc" providerId="ADAL" clId="{BF478608-EE7C-49CB-8E07-5E446286E3D7}" dt="2018-05-24T18:59:15.212" v="381" actId="478"/>
          <ac:cxnSpMkLst>
            <pc:docMk/>
            <pc:sldMk cId="1174023340" sldId="368"/>
            <ac:cxnSpMk id="28" creationId="{5D594EBF-756D-40B4-94A2-075A5D0623E1}"/>
          </ac:cxnSpMkLst>
        </pc:cxnChg>
        <pc:cxnChg chg="del mod">
          <ac:chgData name="Sian Stebbings" userId="e14ea2a2-07d0-4302-97b9-16dc822a37cc" providerId="ADAL" clId="{BF478608-EE7C-49CB-8E07-5E446286E3D7}" dt="2018-05-24T18:59:15.212" v="381" actId="478"/>
          <ac:cxnSpMkLst>
            <pc:docMk/>
            <pc:sldMk cId="1174023340" sldId="368"/>
            <ac:cxnSpMk id="30" creationId="{4ADC7FE8-4EA0-4A02-9C66-CE4002637ED7}"/>
          </ac:cxnSpMkLst>
        </pc:cxnChg>
        <pc:cxnChg chg="del mod">
          <ac:chgData name="Sian Stebbings" userId="e14ea2a2-07d0-4302-97b9-16dc822a37cc" providerId="ADAL" clId="{BF478608-EE7C-49CB-8E07-5E446286E3D7}" dt="2018-05-24T18:59:15.212" v="381" actId="478"/>
          <ac:cxnSpMkLst>
            <pc:docMk/>
            <pc:sldMk cId="1174023340" sldId="368"/>
            <ac:cxnSpMk id="31" creationId="{52F7F638-1276-4C59-AC15-1CD81275DFC8}"/>
          </ac:cxnSpMkLst>
        </pc:cxnChg>
      </pc:sldChg>
      <pc:sldChg chg="modSp add">
        <pc:chgData name="Sian Stebbings" userId="e14ea2a2-07d0-4302-97b9-16dc822a37cc" providerId="ADAL" clId="{BF478608-EE7C-49CB-8E07-5E446286E3D7}" dt="2018-05-24T18:26:47.024" v="83" actId="207"/>
        <pc:sldMkLst>
          <pc:docMk/>
          <pc:sldMk cId="2943915100" sldId="369"/>
        </pc:sldMkLst>
        <pc:spChg chg="mod">
          <ac:chgData name="Sian Stebbings" userId="e14ea2a2-07d0-4302-97b9-16dc822a37cc" providerId="ADAL" clId="{BF478608-EE7C-49CB-8E07-5E446286E3D7}" dt="2018-05-24T18:26:47.024" v="83" actId="207"/>
          <ac:spMkLst>
            <pc:docMk/>
            <pc:sldMk cId="2943915100" sldId="369"/>
            <ac:spMk id="19" creationId="{5252A847-DE45-4FA3-A1F8-EEBEB845FF8E}"/>
          </ac:spMkLst>
        </pc:spChg>
      </pc:sldChg>
      <pc:sldChg chg="addSp modSp add">
        <pc:chgData name="Sian Stebbings" userId="e14ea2a2-07d0-4302-97b9-16dc822a37cc" providerId="ADAL" clId="{BF478608-EE7C-49CB-8E07-5E446286E3D7}" dt="2018-05-24T18:29:24.791" v="150" actId="12789"/>
        <pc:sldMkLst>
          <pc:docMk/>
          <pc:sldMk cId="376545443" sldId="370"/>
        </pc:sldMkLst>
        <pc:spChg chg="mod">
          <ac:chgData name="Sian Stebbings" userId="e14ea2a2-07d0-4302-97b9-16dc822a37cc" providerId="ADAL" clId="{BF478608-EE7C-49CB-8E07-5E446286E3D7}" dt="2018-05-24T18:29:15.903" v="147" actId="1076"/>
          <ac:spMkLst>
            <pc:docMk/>
            <pc:sldMk cId="376545443" sldId="370"/>
            <ac:spMk id="19" creationId="{5252A847-DE45-4FA3-A1F8-EEBEB845FF8E}"/>
          </ac:spMkLst>
        </pc:spChg>
        <pc:grpChg chg="ord">
          <ac:chgData name="Sian Stebbings" userId="e14ea2a2-07d0-4302-97b9-16dc822a37cc" providerId="ADAL" clId="{BF478608-EE7C-49CB-8E07-5E446286E3D7}" dt="2018-05-24T18:28:29.861" v="122" actId="166"/>
          <ac:grpSpMkLst>
            <pc:docMk/>
            <pc:sldMk cId="376545443" sldId="370"/>
            <ac:grpSpMk id="7" creationId="{D3777506-FBC4-4DD7-AC5D-408EA41AE218}"/>
          </ac:grpSpMkLst>
        </pc:grpChg>
        <pc:cxnChg chg="add mod">
          <ac:chgData name="Sian Stebbings" userId="e14ea2a2-07d0-4302-97b9-16dc822a37cc" providerId="ADAL" clId="{BF478608-EE7C-49CB-8E07-5E446286E3D7}" dt="2018-05-24T18:29:08.827" v="144" actId="12789"/>
          <ac:cxnSpMkLst>
            <pc:docMk/>
            <pc:sldMk cId="376545443" sldId="370"/>
            <ac:cxnSpMk id="3" creationId="{5C73E4E2-345D-4685-9D97-CD713CC857C8}"/>
          </ac:cxnSpMkLst>
        </pc:cxnChg>
        <pc:cxnChg chg="add mod">
          <ac:chgData name="Sian Stebbings" userId="e14ea2a2-07d0-4302-97b9-16dc822a37cc" providerId="ADAL" clId="{BF478608-EE7C-49CB-8E07-5E446286E3D7}" dt="2018-05-24T18:29:24.791" v="150" actId="12789"/>
          <ac:cxnSpMkLst>
            <pc:docMk/>
            <pc:sldMk cId="376545443" sldId="370"/>
            <ac:cxnSpMk id="21" creationId="{B8968C41-A9E5-4C29-BF74-8C3DF6981EAF}"/>
          </ac:cxnSpMkLst>
        </pc:cxnChg>
        <pc:cxnChg chg="add mod">
          <ac:chgData name="Sian Stebbings" userId="e14ea2a2-07d0-4302-97b9-16dc822a37cc" providerId="ADAL" clId="{BF478608-EE7C-49CB-8E07-5E446286E3D7}" dt="2018-05-24T18:29:08.827" v="144" actId="12789"/>
          <ac:cxnSpMkLst>
            <pc:docMk/>
            <pc:sldMk cId="376545443" sldId="370"/>
            <ac:cxnSpMk id="22" creationId="{5C0F2805-E7CD-4455-87A3-227948D498B1}"/>
          </ac:cxnSpMkLst>
        </pc:cxnChg>
        <pc:cxnChg chg="add mod">
          <ac:chgData name="Sian Stebbings" userId="e14ea2a2-07d0-4302-97b9-16dc822a37cc" providerId="ADAL" clId="{BF478608-EE7C-49CB-8E07-5E446286E3D7}" dt="2018-05-24T18:29:24.791" v="150" actId="12789"/>
          <ac:cxnSpMkLst>
            <pc:docMk/>
            <pc:sldMk cId="376545443" sldId="370"/>
            <ac:cxnSpMk id="26" creationId="{8ED0CE6F-07E8-41EF-8935-0B5683B8DFBE}"/>
          </ac:cxnSpMkLst>
        </pc:cxnChg>
      </pc:sldChg>
      <pc:sldChg chg="addSp modSp add">
        <pc:chgData name="Sian Stebbings" userId="e14ea2a2-07d0-4302-97b9-16dc822a37cc" providerId="ADAL" clId="{BF478608-EE7C-49CB-8E07-5E446286E3D7}" dt="2018-05-24T18:30:59.227" v="210" actId="1036"/>
        <pc:sldMkLst>
          <pc:docMk/>
          <pc:sldMk cId="2523315684" sldId="371"/>
        </pc:sldMkLst>
        <pc:spChg chg="add mod">
          <ac:chgData name="Sian Stebbings" userId="e14ea2a2-07d0-4302-97b9-16dc822a37cc" providerId="ADAL" clId="{BF478608-EE7C-49CB-8E07-5E446286E3D7}" dt="2018-05-24T18:30:42.816" v="181" actId="1076"/>
          <ac:spMkLst>
            <pc:docMk/>
            <pc:sldMk cId="2523315684" sldId="371"/>
            <ac:spMk id="3" creationId="{04F55A26-B215-45E3-B1A2-688BFDF2B759}"/>
          </ac:spMkLst>
        </pc:spChg>
        <pc:spChg chg="add mod">
          <ac:chgData name="Sian Stebbings" userId="e14ea2a2-07d0-4302-97b9-16dc822a37cc" providerId="ADAL" clId="{BF478608-EE7C-49CB-8E07-5E446286E3D7}" dt="2018-05-24T18:30:59.227" v="210" actId="1036"/>
          <ac:spMkLst>
            <pc:docMk/>
            <pc:sldMk cId="2523315684" sldId="371"/>
            <ac:spMk id="14" creationId="{E385A03E-BA28-4644-A3DF-29E732E53B09}"/>
          </ac:spMkLst>
        </pc:spChg>
      </pc:sldChg>
      <pc:sldChg chg="addSp modSp add">
        <pc:chgData name="Sian Stebbings" userId="e14ea2a2-07d0-4302-97b9-16dc822a37cc" providerId="ADAL" clId="{BF478608-EE7C-49CB-8E07-5E446286E3D7}" dt="2018-05-24T18:57:49.556" v="355" actId="1076"/>
        <pc:sldMkLst>
          <pc:docMk/>
          <pc:sldMk cId="3771921847" sldId="372"/>
        </pc:sldMkLst>
        <pc:spChg chg="add mod">
          <ac:chgData name="Sian Stebbings" userId="e14ea2a2-07d0-4302-97b9-16dc822a37cc" providerId="ADAL" clId="{BF478608-EE7C-49CB-8E07-5E446286E3D7}" dt="2018-05-24T18:56:16.317" v="323" actId="408"/>
          <ac:spMkLst>
            <pc:docMk/>
            <pc:sldMk cId="3771921847" sldId="372"/>
            <ac:spMk id="2" creationId="{FBC15DE7-EFF8-4695-A1E9-934B27404306}"/>
          </ac:spMkLst>
        </pc:spChg>
        <pc:spChg chg="add mod">
          <ac:chgData name="Sian Stebbings" userId="e14ea2a2-07d0-4302-97b9-16dc822a37cc" providerId="ADAL" clId="{BF478608-EE7C-49CB-8E07-5E446286E3D7}" dt="2018-05-24T18:57:08.543" v="339" actId="164"/>
          <ac:spMkLst>
            <pc:docMk/>
            <pc:sldMk cId="3771921847" sldId="372"/>
            <ac:spMk id="6" creationId="{820CC7D8-AED6-410B-AB66-92645F261272}"/>
          </ac:spMkLst>
        </pc:spChg>
        <pc:spChg chg="add mod">
          <ac:chgData name="Sian Stebbings" userId="e14ea2a2-07d0-4302-97b9-16dc822a37cc" providerId="ADAL" clId="{BF478608-EE7C-49CB-8E07-5E446286E3D7}" dt="2018-05-24T18:56:16.317" v="323" actId="408"/>
          <ac:spMkLst>
            <pc:docMk/>
            <pc:sldMk cId="3771921847" sldId="372"/>
            <ac:spMk id="9" creationId="{32E80FA5-FACB-4159-9A1D-E1A7CC7EE1F8}"/>
          </ac:spMkLst>
        </pc:spChg>
        <pc:spChg chg="add mod">
          <ac:chgData name="Sian Stebbings" userId="e14ea2a2-07d0-4302-97b9-16dc822a37cc" providerId="ADAL" clId="{BF478608-EE7C-49CB-8E07-5E446286E3D7}" dt="2018-05-24T18:56:16.317" v="323" actId="408"/>
          <ac:spMkLst>
            <pc:docMk/>
            <pc:sldMk cId="3771921847" sldId="372"/>
            <ac:spMk id="10" creationId="{BED0FDB2-C07B-4239-BEB4-6AE03427081F}"/>
          </ac:spMkLst>
        </pc:spChg>
        <pc:spChg chg="add mod">
          <ac:chgData name="Sian Stebbings" userId="e14ea2a2-07d0-4302-97b9-16dc822a37cc" providerId="ADAL" clId="{BF478608-EE7C-49CB-8E07-5E446286E3D7}" dt="2018-05-24T18:56:16.317" v="323" actId="408"/>
          <ac:spMkLst>
            <pc:docMk/>
            <pc:sldMk cId="3771921847" sldId="372"/>
            <ac:spMk id="11" creationId="{A8A69F10-FCA8-44CC-BBCD-5BE7808C6E3D}"/>
          </ac:spMkLst>
        </pc:spChg>
        <pc:spChg chg="mod">
          <ac:chgData name="Sian Stebbings" userId="e14ea2a2-07d0-4302-97b9-16dc822a37cc" providerId="ADAL" clId="{BF478608-EE7C-49CB-8E07-5E446286E3D7}" dt="2018-05-24T18:57:44.234" v="354" actId="1076"/>
          <ac:spMkLst>
            <pc:docMk/>
            <pc:sldMk cId="3771921847" sldId="372"/>
            <ac:spMk id="19" creationId="{5252A847-DE45-4FA3-A1F8-EEBEB845FF8E}"/>
          </ac:spMkLst>
        </pc:spChg>
        <pc:grpChg chg="add mod">
          <ac:chgData name="Sian Stebbings" userId="e14ea2a2-07d0-4302-97b9-16dc822a37cc" providerId="ADAL" clId="{BF478608-EE7C-49CB-8E07-5E446286E3D7}" dt="2018-05-24T18:56:19.069" v="324" actId="12788"/>
          <ac:grpSpMkLst>
            <pc:docMk/>
            <pc:sldMk cId="3771921847" sldId="372"/>
            <ac:grpSpMk id="3" creationId="{F6F26A8E-5A12-4A70-A9A6-FC894CA20A17}"/>
          </ac:grpSpMkLst>
        </pc:grpChg>
        <pc:grpChg chg="add mod">
          <ac:chgData name="Sian Stebbings" userId="e14ea2a2-07d0-4302-97b9-16dc822a37cc" providerId="ADAL" clId="{BF478608-EE7C-49CB-8E07-5E446286E3D7}" dt="2018-05-24T18:57:29.741" v="347" actId="1076"/>
          <ac:grpSpMkLst>
            <pc:docMk/>
            <pc:sldMk cId="3771921847" sldId="372"/>
            <ac:grpSpMk id="7" creationId="{A671073B-6A3B-4CB0-82B6-BE6B0191BFCF}"/>
          </ac:grpSpMkLst>
        </pc:grpChg>
        <pc:grpChg chg="add mod">
          <ac:chgData name="Sian Stebbings" userId="e14ea2a2-07d0-4302-97b9-16dc822a37cc" providerId="ADAL" clId="{BF478608-EE7C-49CB-8E07-5E446286E3D7}" dt="2018-05-24T18:57:21.946" v="343" actId="1076"/>
          <ac:grpSpMkLst>
            <pc:docMk/>
            <pc:sldMk cId="3771921847" sldId="372"/>
            <ac:grpSpMk id="20" creationId="{D214DF84-05E6-4412-82AA-E486DA8A6691}"/>
          </ac:grpSpMkLst>
        </pc:grpChg>
        <pc:grpChg chg="add mod">
          <ac:chgData name="Sian Stebbings" userId="e14ea2a2-07d0-4302-97b9-16dc822a37cc" providerId="ADAL" clId="{BF478608-EE7C-49CB-8E07-5E446286E3D7}" dt="2018-05-24T18:57:34.854" v="348" actId="1076"/>
          <ac:grpSpMkLst>
            <pc:docMk/>
            <pc:sldMk cId="3771921847" sldId="372"/>
            <ac:grpSpMk id="24" creationId="{877EC072-1634-4BA2-BAAD-9B838058E219}"/>
          </ac:grpSpMkLst>
        </pc:grpChg>
        <pc:grpChg chg="add mod">
          <ac:chgData name="Sian Stebbings" userId="e14ea2a2-07d0-4302-97b9-16dc822a37cc" providerId="ADAL" clId="{BF478608-EE7C-49CB-8E07-5E446286E3D7}" dt="2018-05-24T18:57:49.556" v="355" actId="1076"/>
          <ac:grpSpMkLst>
            <pc:docMk/>
            <pc:sldMk cId="3771921847" sldId="372"/>
            <ac:grpSpMk id="28" creationId="{90E74C96-6E71-4D83-8388-5E4EC5728254}"/>
          </ac:grpSpMkLst>
        </pc:grpChg>
        <pc:cxnChg chg="add mod">
          <ac:chgData name="Sian Stebbings" userId="e14ea2a2-07d0-4302-97b9-16dc822a37cc" providerId="ADAL" clId="{BF478608-EE7C-49CB-8E07-5E446286E3D7}" dt="2018-05-24T18:57:08.543" v="339" actId="164"/>
          <ac:cxnSpMkLst>
            <pc:docMk/>
            <pc:sldMk cId="3771921847" sldId="372"/>
            <ac:cxnSpMk id="5" creationId="{4E301E40-AD7F-4879-824D-F24A88DE7C1C}"/>
          </ac:cxnSpMkLst>
        </pc:cxnChg>
        <pc:cxnChg chg="add mod">
          <ac:chgData name="Sian Stebbings" userId="e14ea2a2-07d0-4302-97b9-16dc822a37cc" providerId="ADAL" clId="{BF478608-EE7C-49CB-8E07-5E446286E3D7}" dt="2018-05-24T18:57:08.543" v="339" actId="164"/>
          <ac:cxnSpMkLst>
            <pc:docMk/>
            <pc:sldMk cId="3771921847" sldId="372"/>
            <ac:cxnSpMk id="14" creationId="{290D014B-6805-4065-A776-5A9E13F3CA91}"/>
          </ac:cxnSpMkLst>
        </pc:cxnChg>
      </pc:sldChg>
      <pc:sldChg chg="modSp add">
        <pc:chgData name="Sian Stebbings" userId="e14ea2a2-07d0-4302-97b9-16dc822a37cc" providerId="ADAL" clId="{BF478608-EE7C-49CB-8E07-5E446286E3D7}" dt="2018-05-24T18:59:38.707" v="409" actId="20577"/>
        <pc:sldMkLst>
          <pc:docMk/>
          <pc:sldMk cId="1887891023" sldId="373"/>
        </pc:sldMkLst>
        <pc:spChg chg="mod">
          <ac:chgData name="Sian Stebbings" userId="e14ea2a2-07d0-4302-97b9-16dc822a37cc" providerId="ADAL" clId="{BF478608-EE7C-49CB-8E07-5E446286E3D7}" dt="2018-05-24T18:59:38.707" v="409" actId="20577"/>
          <ac:spMkLst>
            <pc:docMk/>
            <pc:sldMk cId="1887891023" sldId="373"/>
            <ac:spMk id="19" creationId="{5252A847-DE45-4FA3-A1F8-EEBEB845FF8E}"/>
          </ac:spMkLst>
        </pc:spChg>
      </pc:sldChg>
      <pc:sldChg chg="add">
        <pc:chgData name="Sian Stebbings" userId="e14ea2a2-07d0-4302-97b9-16dc822a37cc" providerId="ADAL" clId="{BF478608-EE7C-49CB-8E07-5E446286E3D7}" dt="2018-05-24T19:01:11.200" v="453" actId="20577"/>
        <pc:sldMkLst>
          <pc:docMk/>
          <pc:sldMk cId="3777227051" sldId="374"/>
        </pc:sldMkLst>
      </pc:sldChg>
      <pc:sldChg chg="modSp add">
        <pc:chgData name="Sian Stebbings" userId="e14ea2a2-07d0-4302-97b9-16dc822a37cc" providerId="ADAL" clId="{BF478608-EE7C-49CB-8E07-5E446286E3D7}" dt="2018-05-24T19:03:48.796" v="590" actId="207"/>
        <pc:sldMkLst>
          <pc:docMk/>
          <pc:sldMk cId="701640537" sldId="375"/>
        </pc:sldMkLst>
        <pc:spChg chg="mod">
          <ac:chgData name="Sian Stebbings" userId="e14ea2a2-07d0-4302-97b9-16dc822a37cc" providerId="ADAL" clId="{BF478608-EE7C-49CB-8E07-5E446286E3D7}" dt="2018-05-24T19:03:16.974" v="534" actId="1038"/>
          <ac:spMkLst>
            <pc:docMk/>
            <pc:sldMk cId="701640537" sldId="375"/>
            <ac:spMk id="7" creationId="{49973741-5DC4-452B-A9D6-F28575068C83}"/>
          </ac:spMkLst>
        </pc:spChg>
        <pc:spChg chg="mod">
          <ac:chgData name="Sian Stebbings" userId="e14ea2a2-07d0-4302-97b9-16dc822a37cc" providerId="ADAL" clId="{BF478608-EE7C-49CB-8E07-5E446286E3D7}" dt="2018-05-24T19:03:27.419" v="581" actId="1038"/>
          <ac:spMkLst>
            <pc:docMk/>
            <pc:sldMk cId="701640537" sldId="375"/>
            <ac:spMk id="9" creationId="{7885CB94-E7C1-4DA4-9167-0CE3490F4097}"/>
          </ac:spMkLst>
        </pc:spChg>
        <pc:spChg chg="mod">
          <ac:chgData name="Sian Stebbings" userId="e14ea2a2-07d0-4302-97b9-16dc822a37cc" providerId="ADAL" clId="{BF478608-EE7C-49CB-8E07-5E446286E3D7}" dt="2018-05-24T19:03:23.766" v="565" actId="1038"/>
          <ac:spMkLst>
            <pc:docMk/>
            <pc:sldMk cId="701640537" sldId="375"/>
            <ac:spMk id="10" creationId="{7CCC210C-9964-4BA2-AB45-6274490C7BBE}"/>
          </ac:spMkLst>
        </pc:spChg>
        <pc:spChg chg="mod">
          <ac:chgData name="Sian Stebbings" userId="e14ea2a2-07d0-4302-97b9-16dc822a37cc" providerId="ADAL" clId="{BF478608-EE7C-49CB-8E07-5E446286E3D7}" dt="2018-05-24T19:03:48.796" v="590" actId="207"/>
          <ac:spMkLst>
            <pc:docMk/>
            <pc:sldMk cId="701640537" sldId="375"/>
            <ac:spMk id="19" creationId="{5252A847-DE45-4FA3-A1F8-EEBEB845FF8E}"/>
          </ac:spMkLst>
        </pc:spChg>
        <pc:grpChg chg="mod">
          <ac:chgData name="Sian Stebbings" userId="e14ea2a2-07d0-4302-97b9-16dc822a37cc" providerId="ADAL" clId="{BF478608-EE7C-49CB-8E07-5E446286E3D7}" dt="2018-05-24T19:02:57.170" v="495" actId="12788"/>
          <ac:grpSpMkLst>
            <pc:docMk/>
            <pc:sldMk cId="701640537" sldId="375"/>
            <ac:grpSpMk id="2" creationId="{0EFC17E1-5B25-45E3-AFB8-3FEB5532BB93}"/>
          </ac:grpSpMkLst>
        </pc:grpChg>
        <pc:grpChg chg="mod">
          <ac:chgData name="Sian Stebbings" userId="e14ea2a2-07d0-4302-97b9-16dc822a37cc" providerId="ADAL" clId="{BF478608-EE7C-49CB-8E07-5E446286E3D7}" dt="2018-05-24T19:03:01.521" v="515" actId="1035"/>
          <ac:grpSpMkLst>
            <pc:docMk/>
            <pc:sldMk cId="701640537" sldId="375"/>
            <ac:grpSpMk id="3" creationId="{C640BFCE-8D7B-4AA5-8C47-01ABF6F79017}"/>
          </ac:grpSpMkLst>
        </pc:grpChg>
      </pc:sldChg>
      <pc:sldChg chg="add">
        <pc:chgData name="Sian Stebbings" userId="e14ea2a2-07d0-4302-97b9-16dc822a37cc" providerId="ADAL" clId="{BF478608-EE7C-49CB-8E07-5E446286E3D7}" dt="2018-05-24T19:03:42.199" v="584" actId="20577"/>
        <pc:sldMkLst>
          <pc:docMk/>
          <pc:sldMk cId="3369229728" sldId="376"/>
        </pc:sldMkLst>
      </pc:sldChg>
      <pc:sldChg chg="addSp delSp modSp add">
        <pc:chgData name="Sian Stebbings" userId="e14ea2a2-07d0-4302-97b9-16dc822a37cc" providerId="ADAL" clId="{BF478608-EE7C-49CB-8E07-5E446286E3D7}" dt="2018-05-24T19:08:11.586" v="695" actId="478"/>
        <pc:sldMkLst>
          <pc:docMk/>
          <pc:sldMk cId="4261191149" sldId="377"/>
        </pc:sldMkLst>
        <pc:spChg chg="mod">
          <ac:chgData name="Sian Stebbings" userId="e14ea2a2-07d0-4302-97b9-16dc822a37cc" providerId="ADAL" clId="{BF478608-EE7C-49CB-8E07-5E446286E3D7}" dt="2018-05-24T19:07:15.172" v="680" actId="208"/>
          <ac:spMkLst>
            <pc:docMk/>
            <pc:sldMk cId="4261191149" sldId="377"/>
            <ac:spMk id="15" creationId="{353F71E2-8FFB-466B-8692-8BDC80416859}"/>
          </ac:spMkLst>
        </pc:spChg>
        <pc:spChg chg="mod">
          <ac:chgData name="Sian Stebbings" userId="e14ea2a2-07d0-4302-97b9-16dc822a37cc" providerId="ADAL" clId="{BF478608-EE7C-49CB-8E07-5E446286E3D7}" dt="2018-05-24T19:05:13.810" v="656" actId="1076"/>
          <ac:spMkLst>
            <pc:docMk/>
            <pc:sldMk cId="4261191149" sldId="377"/>
            <ac:spMk id="19" creationId="{5252A847-DE45-4FA3-A1F8-EEBEB845FF8E}"/>
          </ac:spMkLst>
        </pc:spChg>
        <pc:spChg chg="del mod ord">
          <ac:chgData name="Sian Stebbings" userId="e14ea2a2-07d0-4302-97b9-16dc822a37cc" providerId="ADAL" clId="{BF478608-EE7C-49CB-8E07-5E446286E3D7}" dt="2018-05-24T19:06:03.876" v="665" actId="478"/>
          <ac:spMkLst>
            <pc:docMk/>
            <pc:sldMk cId="4261191149" sldId="377"/>
            <ac:spMk id="20" creationId="{C94A0AB4-4F9B-448D-8D3F-459B6E6C2C0F}"/>
          </ac:spMkLst>
        </pc:spChg>
        <pc:spChg chg="mod">
          <ac:chgData name="Sian Stebbings" userId="e14ea2a2-07d0-4302-97b9-16dc822a37cc" providerId="ADAL" clId="{BF478608-EE7C-49CB-8E07-5E446286E3D7}" dt="2018-05-24T19:07:15.172" v="680" actId="208"/>
          <ac:spMkLst>
            <pc:docMk/>
            <pc:sldMk cId="4261191149" sldId="377"/>
            <ac:spMk id="22" creationId="{85775344-9A5B-41E5-836E-8A2F703E29DC}"/>
          </ac:spMkLst>
        </pc:spChg>
        <pc:spChg chg="del mod">
          <ac:chgData name="Sian Stebbings" userId="e14ea2a2-07d0-4302-97b9-16dc822a37cc" providerId="ADAL" clId="{BF478608-EE7C-49CB-8E07-5E446286E3D7}" dt="2018-05-24T19:06:03.876" v="665" actId="478"/>
          <ac:spMkLst>
            <pc:docMk/>
            <pc:sldMk cId="4261191149" sldId="377"/>
            <ac:spMk id="23" creationId="{E7F5AA79-81F8-4369-861D-AEB46B504F45}"/>
          </ac:spMkLst>
        </pc:spChg>
        <pc:spChg chg="mod">
          <ac:chgData name="Sian Stebbings" userId="e14ea2a2-07d0-4302-97b9-16dc822a37cc" providerId="ADAL" clId="{BF478608-EE7C-49CB-8E07-5E446286E3D7}" dt="2018-05-24T19:07:15.172" v="680" actId="208"/>
          <ac:spMkLst>
            <pc:docMk/>
            <pc:sldMk cId="4261191149" sldId="377"/>
            <ac:spMk id="25" creationId="{8BBF38B3-DF75-4BEB-9980-0E9BC7D7FDD0}"/>
          </ac:spMkLst>
        </pc:spChg>
        <pc:spChg chg="del mod">
          <ac:chgData name="Sian Stebbings" userId="e14ea2a2-07d0-4302-97b9-16dc822a37cc" providerId="ADAL" clId="{BF478608-EE7C-49CB-8E07-5E446286E3D7}" dt="2018-05-24T19:06:03.876" v="665" actId="478"/>
          <ac:spMkLst>
            <pc:docMk/>
            <pc:sldMk cId="4261191149" sldId="377"/>
            <ac:spMk id="26" creationId="{A8781434-59AC-48AA-B3EE-C3A6F292C8FF}"/>
          </ac:spMkLst>
        </pc:spChg>
        <pc:spChg chg="mod">
          <ac:chgData name="Sian Stebbings" userId="e14ea2a2-07d0-4302-97b9-16dc822a37cc" providerId="ADAL" clId="{BF478608-EE7C-49CB-8E07-5E446286E3D7}" dt="2018-05-24T19:07:15.172" v="680" actId="208"/>
          <ac:spMkLst>
            <pc:docMk/>
            <pc:sldMk cId="4261191149" sldId="377"/>
            <ac:spMk id="28" creationId="{D387679C-CE3E-42C0-B3E5-59C1EEB4331F}"/>
          </ac:spMkLst>
        </pc:spChg>
        <pc:spChg chg="del mod">
          <ac:chgData name="Sian Stebbings" userId="e14ea2a2-07d0-4302-97b9-16dc822a37cc" providerId="ADAL" clId="{BF478608-EE7C-49CB-8E07-5E446286E3D7}" dt="2018-05-24T19:06:03.876" v="665" actId="478"/>
          <ac:spMkLst>
            <pc:docMk/>
            <pc:sldMk cId="4261191149" sldId="377"/>
            <ac:spMk id="29" creationId="{7A14D789-402F-4199-B83B-4042B8A19D21}"/>
          </ac:spMkLst>
        </pc:spChg>
        <pc:spChg chg="mod">
          <ac:chgData name="Sian Stebbings" userId="e14ea2a2-07d0-4302-97b9-16dc822a37cc" providerId="ADAL" clId="{BF478608-EE7C-49CB-8E07-5E446286E3D7}" dt="2018-05-24T19:07:15.172" v="680" actId="208"/>
          <ac:spMkLst>
            <pc:docMk/>
            <pc:sldMk cId="4261191149" sldId="377"/>
            <ac:spMk id="31" creationId="{57096DB2-8444-4CF7-B2C3-78BAF6198646}"/>
          </ac:spMkLst>
        </pc:spChg>
        <pc:spChg chg="del mod">
          <ac:chgData name="Sian Stebbings" userId="e14ea2a2-07d0-4302-97b9-16dc822a37cc" providerId="ADAL" clId="{BF478608-EE7C-49CB-8E07-5E446286E3D7}" dt="2018-05-24T19:06:09.020" v="667" actId="478"/>
          <ac:spMkLst>
            <pc:docMk/>
            <pc:sldMk cId="4261191149" sldId="377"/>
            <ac:spMk id="32" creationId="{FDBBAB41-54C3-48CD-8F54-19866777C9C2}"/>
          </ac:spMkLst>
        </pc:spChg>
        <pc:spChg chg="mod">
          <ac:chgData name="Sian Stebbings" userId="e14ea2a2-07d0-4302-97b9-16dc822a37cc" providerId="ADAL" clId="{BF478608-EE7C-49CB-8E07-5E446286E3D7}" dt="2018-05-24T19:07:15.172" v="680" actId="208"/>
          <ac:spMkLst>
            <pc:docMk/>
            <pc:sldMk cId="4261191149" sldId="377"/>
            <ac:spMk id="34" creationId="{C5059E12-42E9-4C0E-8EBF-C2008941CE73}"/>
          </ac:spMkLst>
        </pc:spChg>
        <pc:spChg chg="del mod">
          <ac:chgData name="Sian Stebbings" userId="e14ea2a2-07d0-4302-97b9-16dc822a37cc" providerId="ADAL" clId="{BF478608-EE7C-49CB-8E07-5E446286E3D7}" dt="2018-05-24T19:06:03.876" v="665" actId="478"/>
          <ac:spMkLst>
            <pc:docMk/>
            <pc:sldMk cId="4261191149" sldId="377"/>
            <ac:spMk id="35" creationId="{EC4FEBBE-0559-4782-94DC-6BF81F624F70}"/>
          </ac:spMkLst>
        </pc:spChg>
        <pc:spChg chg="mod">
          <ac:chgData name="Sian Stebbings" userId="e14ea2a2-07d0-4302-97b9-16dc822a37cc" providerId="ADAL" clId="{BF478608-EE7C-49CB-8E07-5E446286E3D7}" dt="2018-05-24T19:07:15.172" v="680" actId="208"/>
          <ac:spMkLst>
            <pc:docMk/>
            <pc:sldMk cId="4261191149" sldId="377"/>
            <ac:spMk id="37" creationId="{DBEE3372-D9EA-4BC8-BEE5-F388077228D4}"/>
          </ac:spMkLst>
        </pc:spChg>
        <pc:spChg chg="mod">
          <ac:chgData name="Sian Stebbings" userId="e14ea2a2-07d0-4302-97b9-16dc822a37cc" providerId="ADAL" clId="{BF478608-EE7C-49CB-8E07-5E446286E3D7}" dt="2018-05-24T19:07:15.172" v="680" actId="208"/>
          <ac:spMkLst>
            <pc:docMk/>
            <pc:sldMk cId="4261191149" sldId="377"/>
            <ac:spMk id="38" creationId="{EF004C5D-7276-479D-BBE7-18C702FC55A1}"/>
          </ac:spMkLst>
        </pc:spChg>
        <pc:spChg chg="mod">
          <ac:chgData name="Sian Stebbings" userId="e14ea2a2-07d0-4302-97b9-16dc822a37cc" providerId="ADAL" clId="{BF478608-EE7C-49CB-8E07-5E446286E3D7}" dt="2018-05-24T19:07:15.172" v="680" actId="208"/>
          <ac:spMkLst>
            <pc:docMk/>
            <pc:sldMk cId="4261191149" sldId="377"/>
            <ac:spMk id="40" creationId="{467B911F-8AEE-4E16-A73F-F6E6BE4F95B0}"/>
          </ac:spMkLst>
        </pc:spChg>
        <pc:spChg chg="del mod">
          <ac:chgData name="Sian Stebbings" userId="e14ea2a2-07d0-4302-97b9-16dc822a37cc" providerId="ADAL" clId="{BF478608-EE7C-49CB-8E07-5E446286E3D7}" dt="2018-05-24T19:06:03.876" v="665" actId="478"/>
          <ac:spMkLst>
            <pc:docMk/>
            <pc:sldMk cId="4261191149" sldId="377"/>
            <ac:spMk id="41" creationId="{7DCF68B6-D38F-4A9A-9EDC-6FE0A59683ED}"/>
          </ac:spMkLst>
        </pc:spChg>
        <pc:spChg chg="add mod">
          <ac:chgData name="Sian Stebbings" userId="e14ea2a2-07d0-4302-97b9-16dc822a37cc" providerId="ADAL" clId="{BF478608-EE7C-49CB-8E07-5E446286E3D7}" dt="2018-05-24T19:05:59.748" v="664" actId="571"/>
          <ac:spMkLst>
            <pc:docMk/>
            <pc:sldMk cId="4261191149" sldId="377"/>
            <ac:spMk id="48" creationId="{EDFDB3B8-FF06-45A7-B499-6A6C7C57EF46}"/>
          </ac:spMkLst>
        </pc:spChg>
        <pc:spChg chg="add mod">
          <ac:chgData name="Sian Stebbings" userId="e14ea2a2-07d0-4302-97b9-16dc822a37cc" providerId="ADAL" clId="{BF478608-EE7C-49CB-8E07-5E446286E3D7}" dt="2018-05-24T19:05:59.748" v="664" actId="571"/>
          <ac:spMkLst>
            <pc:docMk/>
            <pc:sldMk cId="4261191149" sldId="377"/>
            <ac:spMk id="49" creationId="{8086EA8D-FC15-4DC3-8FF6-68C9636D66F9}"/>
          </ac:spMkLst>
        </pc:spChg>
        <pc:spChg chg="add mod">
          <ac:chgData name="Sian Stebbings" userId="e14ea2a2-07d0-4302-97b9-16dc822a37cc" providerId="ADAL" clId="{BF478608-EE7C-49CB-8E07-5E446286E3D7}" dt="2018-05-24T19:05:59.748" v="664" actId="571"/>
          <ac:spMkLst>
            <pc:docMk/>
            <pc:sldMk cId="4261191149" sldId="377"/>
            <ac:spMk id="50" creationId="{EBD9A415-7FBF-4DC6-97A1-363A0A1B80F1}"/>
          </ac:spMkLst>
        </pc:spChg>
        <pc:spChg chg="add mod">
          <ac:chgData name="Sian Stebbings" userId="e14ea2a2-07d0-4302-97b9-16dc822a37cc" providerId="ADAL" clId="{BF478608-EE7C-49CB-8E07-5E446286E3D7}" dt="2018-05-24T19:05:59.748" v="664" actId="571"/>
          <ac:spMkLst>
            <pc:docMk/>
            <pc:sldMk cId="4261191149" sldId="377"/>
            <ac:spMk id="51" creationId="{81D9E572-EC3D-4F4C-AC61-40417EED82AF}"/>
          </ac:spMkLst>
        </pc:spChg>
        <pc:spChg chg="add">
          <ac:chgData name="Sian Stebbings" userId="e14ea2a2-07d0-4302-97b9-16dc822a37cc" providerId="ADAL" clId="{BF478608-EE7C-49CB-8E07-5E446286E3D7}" dt="2018-05-24T19:06:04.734" v="666" actId="478"/>
          <ac:spMkLst>
            <pc:docMk/>
            <pc:sldMk cId="4261191149" sldId="377"/>
            <ac:spMk id="53" creationId="{42A3C3B3-AA4D-47F4-866A-69C90AEC5B93}"/>
          </ac:spMkLst>
        </pc:spChg>
        <pc:spChg chg="add">
          <ac:chgData name="Sian Stebbings" userId="e14ea2a2-07d0-4302-97b9-16dc822a37cc" providerId="ADAL" clId="{BF478608-EE7C-49CB-8E07-5E446286E3D7}" dt="2018-05-24T19:06:04.734" v="666" actId="478"/>
          <ac:spMkLst>
            <pc:docMk/>
            <pc:sldMk cId="4261191149" sldId="377"/>
            <ac:spMk id="54" creationId="{74BEAA33-8283-48BC-9A63-95D53A19E009}"/>
          </ac:spMkLst>
        </pc:spChg>
        <pc:spChg chg="add">
          <ac:chgData name="Sian Stebbings" userId="e14ea2a2-07d0-4302-97b9-16dc822a37cc" providerId="ADAL" clId="{BF478608-EE7C-49CB-8E07-5E446286E3D7}" dt="2018-05-24T19:06:04.734" v="666" actId="478"/>
          <ac:spMkLst>
            <pc:docMk/>
            <pc:sldMk cId="4261191149" sldId="377"/>
            <ac:spMk id="55" creationId="{2154C2DF-3D73-4520-AF40-DE4CCC3F9A4F}"/>
          </ac:spMkLst>
        </pc:spChg>
        <pc:spChg chg="add">
          <ac:chgData name="Sian Stebbings" userId="e14ea2a2-07d0-4302-97b9-16dc822a37cc" providerId="ADAL" clId="{BF478608-EE7C-49CB-8E07-5E446286E3D7}" dt="2018-05-24T19:06:04.734" v="666" actId="478"/>
          <ac:spMkLst>
            <pc:docMk/>
            <pc:sldMk cId="4261191149" sldId="377"/>
            <ac:spMk id="56" creationId="{A740D7E1-2EA6-403C-9C9F-67F9C3EA2FC4}"/>
          </ac:spMkLst>
        </pc:spChg>
        <pc:spChg chg="add">
          <ac:chgData name="Sian Stebbings" userId="e14ea2a2-07d0-4302-97b9-16dc822a37cc" providerId="ADAL" clId="{BF478608-EE7C-49CB-8E07-5E446286E3D7}" dt="2018-05-24T19:06:04.734" v="666" actId="478"/>
          <ac:spMkLst>
            <pc:docMk/>
            <pc:sldMk cId="4261191149" sldId="377"/>
            <ac:spMk id="57" creationId="{9C1EAAF4-C345-4C11-A57E-FFEF0A37A1C8}"/>
          </ac:spMkLst>
        </pc:spChg>
        <pc:spChg chg="add">
          <ac:chgData name="Sian Stebbings" userId="e14ea2a2-07d0-4302-97b9-16dc822a37cc" providerId="ADAL" clId="{BF478608-EE7C-49CB-8E07-5E446286E3D7}" dt="2018-05-24T19:06:04.734" v="666" actId="478"/>
          <ac:spMkLst>
            <pc:docMk/>
            <pc:sldMk cId="4261191149" sldId="377"/>
            <ac:spMk id="58" creationId="{0600E42B-6FE1-47D5-99E6-CEFB2225A756}"/>
          </ac:spMkLst>
        </pc:spChg>
        <pc:spChg chg="add">
          <ac:chgData name="Sian Stebbings" userId="e14ea2a2-07d0-4302-97b9-16dc822a37cc" providerId="ADAL" clId="{BF478608-EE7C-49CB-8E07-5E446286E3D7}" dt="2018-05-24T19:06:10.095" v="668" actId="478"/>
          <ac:spMkLst>
            <pc:docMk/>
            <pc:sldMk cId="4261191149" sldId="377"/>
            <ac:spMk id="59" creationId="{9986BCC7-9855-4FF0-95E6-40EA41EA1CD4}"/>
          </ac:spMkLst>
        </pc:spChg>
        <pc:spChg chg="add del mod">
          <ac:chgData name="Sian Stebbings" userId="e14ea2a2-07d0-4302-97b9-16dc822a37cc" providerId="ADAL" clId="{BF478608-EE7C-49CB-8E07-5E446286E3D7}" dt="2018-05-24T19:08:06.003" v="694" actId="478"/>
          <ac:spMkLst>
            <pc:docMk/>
            <pc:sldMk cId="4261191149" sldId="377"/>
            <ac:spMk id="67" creationId="{A5C36664-B15F-4EBC-9CFB-99F0E2D20481}"/>
          </ac:spMkLst>
        </pc:spChg>
        <pc:grpChg chg="del">
          <ac:chgData name="Sian Stebbings" userId="e14ea2a2-07d0-4302-97b9-16dc822a37cc" providerId="ADAL" clId="{BF478608-EE7C-49CB-8E07-5E446286E3D7}" dt="2018-05-24T19:04:10.162" v="595" actId="478"/>
          <ac:grpSpMkLst>
            <pc:docMk/>
            <pc:sldMk cId="4261191149" sldId="377"/>
            <ac:grpSpMk id="2" creationId="{25D76FD7-EC00-4069-8A13-8980F6EEDF2C}"/>
          </ac:grpSpMkLst>
        </pc:grpChg>
        <pc:grpChg chg="add mod">
          <ac:chgData name="Sian Stebbings" userId="e14ea2a2-07d0-4302-97b9-16dc822a37cc" providerId="ADAL" clId="{BF478608-EE7C-49CB-8E07-5E446286E3D7}" dt="2018-05-24T19:06:09.020" v="667" actId="478"/>
          <ac:grpSpMkLst>
            <pc:docMk/>
            <pc:sldMk cId="4261191149" sldId="377"/>
            <ac:grpSpMk id="3" creationId="{F42923A7-9593-44F8-BD9C-7A23646E621C}"/>
          </ac:grpSpMkLst>
        </pc:grpChg>
        <pc:grpChg chg="add del mod">
          <ac:chgData name="Sian Stebbings" userId="e14ea2a2-07d0-4302-97b9-16dc822a37cc" providerId="ADAL" clId="{BF478608-EE7C-49CB-8E07-5E446286E3D7}" dt="2018-05-24T19:06:03.876" v="665" actId="478"/>
          <ac:grpSpMkLst>
            <pc:docMk/>
            <pc:sldMk cId="4261191149" sldId="377"/>
            <ac:grpSpMk id="14" creationId="{7F757469-5191-49F1-907B-2EF3A55A61B2}"/>
          </ac:grpSpMkLst>
        </pc:grpChg>
        <pc:grpChg chg="add del mod">
          <ac:chgData name="Sian Stebbings" userId="e14ea2a2-07d0-4302-97b9-16dc822a37cc" providerId="ADAL" clId="{BF478608-EE7C-49CB-8E07-5E446286E3D7}" dt="2018-05-24T19:06:03.876" v="665" actId="478"/>
          <ac:grpSpMkLst>
            <pc:docMk/>
            <pc:sldMk cId="4261191149" sldId="377"/>
            <ac:grpSpMk id="21" creationId="{EA742A7F-513C-4A91-A60A-F77DD4FED004}"/>
          </ac:grpSpMkLst>
        </pc:grpChg>
        <pc:grpChg chg="add del mod">
          <ac:chgData name="Sian Stebbings" userId="e14ea2a2-07d0-4302-97b9-16dc822a37cc" providerId="ADAL" clId="{BF478608-EE7C-49CB-8E07-5E446286E3D7}" dt="2018-05-24T19:06:03.876" v="665" actId="478"/>
          <ac:grpSpMkLst>
            <pc:docMk/>
            <pc:sldMk cId="4261191149" sldId="377"/>
            <ac:grpSpMk id="24" creationId="{F174F0E1-565D-4959-96B9-0BF78304C246}"/>
          </ac:grpSpMkLst>
        </pc:grpChg>
        <pc:grpChg chg="add del mod">
          <ac:chgData name="Sian Stebbings" userId="e14ea2a2-07d0-4302-97b9-16dc822a37cc" providerId="ADAL" clId="{BF478608-EE7C-49CB-8E07-5E446286E3D7}" dt="2018-05-24T19:06:03.876" v="665" actId="478"/>
          <ac:grpSpMkLst>
            <pc:docMk/>
            <pc:sldMk cId="4261191149" sldId="377"/>
            <ac:grpSpMk id="27" creationId="{CCCD36AD-CFE0-4C94-8E23-59A7BF20D804}"/>
          </ac:grpSpMkLst>
        </pc:grpChg>
        <pc:grpChg chg="add del mod">
          <ac:chgData name="Sian Stebbings" userId="e14ea2a2-07d0-4302-97b9-16dc822a37cc" providerId="ADAL" clId="{BF478608-EE7C-49CB-8E07-5E446286E3D7}" dt="2018-05-24T19:06:09.020" v="667" actId="478"/>
          <ac:grpSpMkLst>
            <pc:docMk/>
            <pc:sldMk cId="4261191149" sldId="377"/>
            <ac:grpSpMk id="30" creationId="{93F9D175-7312-4662-BE07-F28B7CE7A670}"/>
          </ac:grpSpMkLst>
        </pc:grpChg>
        <pc:grpChg chg="add del mod">
          <ac:chgData name="Sian Stebbings" userId="e14ea2a2-07d0-4302-97b9-16dc822a37cc" providerId="ADAL" clId="{BF478608-EE7C-49CB-8E07-5E446286E3D7}" dt="2018-05-24T19:06:03.876" v="665" actId="478"/>
          <ac:grpSpMkLst>
            <pc:docMk/>
            <pc:sldMk cId="4261191149" sldId="377"/>
            <ac:grpSpMk id="33" creationId="{2107D383-450D-4170-ABE5-0C794E256269}"/>
          </ac:grpSpMkLst>
        </pc:grpChg>
        <pc:grpChg chg="add mod">
          <ac:chgData name="Sian Stebbings" userId="e14ea2a2-07d0-4302-97b9-16dc822a37cc" providerId="ADAL" clId="{BF478608-EE7C-49CB-8E07-5E446286E3D7}" dt="2018-05-24T19:04:32.327" v="601" actId="164"/>
          <ac:grpSpMkLst>
            <pc:docMk/>
            <pc:sldMk cId="4261191149" sldId="377"/>
            <ac:grpSpMk id="36" creationId="{B7242C9F-3A60-4666-B215-0C81DDEEBC5F}"/>
          </ac:grpSpMkLst>
        </pc:grpChg>
        <pc:grpChg chg="add del mod">
          <ac:chgData name="Sian Stebbings" userId="e14ea2a2-07d0-4302-97b9-16dc822a37cc" providerId="ADAL" clId="{BF478608-EE7C-49CB-8E07-5E446286E3D7}" dt="2018-05-24T19:06:03.876" v="665" actId="478"/>
          <ac:grpSpMkLst>
            <pc:docMk/>
            <pc:sldMk cId="4261191149" sldId="377"/>
            <ac:grpSpMk id="39" creationId="{36920560-F138-4809-A720-8536E1EDB704}"/>
          </ac:grpSpMkLst>
        </pc:grpChg>
        <pc:graphicFrameChg chg="del">
          <ac:chgData name="Sian Stebbings" userId="e14ea2a2-07d0-4302-97b9-16dc822a37cc" providerId="ADAL" clId="{BF478608-EE7C-49CB-8E07-5E446286E3D7}" dt="2018-05-24T19:04:08.140" v="594" actId="478"/>
          <ac:graphicFrameMkLst>
            <pc:docMk/>
            <pc:sldMk cId="4261191149" sldId="377"/>
            <ac:graphicFrameMk id="7" creationId="{70C34E5B-E3B0-417A-A942-24FF6546DA05}"/>
          </ac:graphicFrameMkLst>
        </pc:graphicFrameChg>
        <pc:cxnChg chg="add del mod">
          <ac:chgData name="Sian Stebbings" userId="e14ea2a2-07d0-4302-97b9-16dc822a37cc" providerId="ADAL" clId="{BF478608-EE7C-49CB-8E07-5E446286E3D7}" dt="2018-05-24T19:08:11.586" v="695" actId="478"/>
          <ac:cxnSpMkLst>
            <pc:docMk/>
            <pc:sldMk cId="4261191149" sldId="377"/>
            <ac:cxnSpMk id="42" creationId="{9AD84E2B-299D-409C-8471-E869F5744A44}"/>
          </ac:cxnSpMkLst>
        </pc:cxnChg>
        <pc:cxnChg chg="add del mod">
          <ac:chgData name="Sian Stebbings" userId="e14ea2a2-07d0-4302-97b9-16dc822a37cc" providerId="ADAL" clId="{BF478608-EE7C-49CB-8E07-5E446286E3D7}" dt="2018-05-24T19:08:11.586" v="695" actId="478"/>
          <ac:cxnSpMkLst>
            <pc:docMk/>
            <pc:sldMk cId="4261191149" sldId="377"/>
            <ac:cxnSpMk id="43" creationId="{8AED9632-1B07-44AA-B1F6-2E741807AEC0}"/>
          </ac:cxnSpMkLst>
        </pc:cxnChg>
        <pc:cxnChg chg="add del mod">
          <ac:chgData name="Sian Stebbings" userId="e14ea2a2-07d0-4302-97b9-16dc822a37cc" providerId="ADAL" clId="{BF478608-EE7C-49CB-8E07-5E446286E3D7}" dt="2018-05-24T19:08:11.586" v="695" actId="478"/>
          <ac:cxnSpMkLst>
            <pc:docMk/>
            <pc:sldMk cId="4261191149" sldId="377"/>
            <ac:cxnSpMk id="44" creationId="{F9C33364-3F12-41EB-A08C-E1549A90EAF4}"/>
          </ac:cxnSpMkLst>
        </pc:cxnChg>
        <pc:cxnChg chg="add del mod">
          <ac:chgData name="Sian Stebbings" userId="e14ea2a2-07d0-4302-97b9-16dc822a37cc" providerId="ADAL" clId="{BF478608-EE7C-49CB-8E07-5E446286E3D7}" dt="2018-05-24T19:08:11.586" v="695" actId="478"/>
          <ac:cxnSpMkLst>
            <pc:docMk/>
            <pc:sldMk cId="4261191149" sldId="377"/>
            <ac:cxnSpMk id="45" creationId="{260C4BEB-EE31-4D8D-9CF0-9AC731DD1233}"/>
          </ac:cxnSpMkLst>
        </pc:cxnChg>
        <pc:cxnChg chg="add del mod">
          <ac:chgData name="Sian Stebbings" userId="e14ea2a2-07d0-4302-97b9-16dc822a37cc" providerId="ADAL" clId="{BF478608-EE7C-49CB-8E07-5E446286E3D7}" dt="2018-05-24T19:08:11.586" v="695" actId="478"/>
          <ac:cxnSpMkLst>
            <pc:docMk/>
            <pc:sldMk cId="4261191149" sldId="377"/>
            <ac:cxnSpMk id="46" creationId="{3039721A-4B84-490A-A8B9-9DDE12B2D988}"/>
          </ac:cxnSpMkLst>
        </pc:cxnChg>
        <pc:cxnChg chg="add del mod">
          <ac:chgData name="Sian Stebbings" userId="e14ea2a2-07d0-4302-97b9-16dc822a37cc" providerId="ADAL" clId="{BF478608-EE7C-49CB-8E07-5E446286E3D7}" dt="2018-05-24T19:08:11.586" v="695" actId="478"/>
          <ac:cxnSpMkLst>
            <pc:docMk/>
            <pc:sldMk cId="4261191149" sldId="377"/>
            <ac:cxnSpMk id="47" creationId="{1390487E-2005-43CF-A937-B6EDD50FA998}"/>
          </ac:cxnSpMkLst>
        </pc:cxnChg>
        <pc:cxnChg chg="add mod">
          <ac:chgData name="Sian Stebbings" userId="e14ea2a2-07d0-4302-97b9-16dc822a37cc" providerId="ADAL" clId="{BF478608-EE7C-49CB-8E07-5E446286E3D7}" dt="2018-05-24T19:05:59.748" v="664" actId="571"/>
          <ac:cxnSpMkLst>
            <pc:docMk/>
            <pc:sldMk cId="4261191149" sldId="377"/>
            <ac:cxnSpMk id="52" creationId="{EF682557-8EE9-4866-B182-03ABC8281C77}"/>
          </ac:cxnSpMkLst>
        </pc:cxnChg>
      </pc:sldChg>
      <pc:sldChg chg="add">
        <pc:chgData name="Sian Stebbings" userId="e14ea2a2-07d0-4302-97b9-16dc822a37cc" providerId="ADAL" clId="{BF478608-EE7C-49CB-8E07-5E446286E3D7}" dt="2018-05-24T19:07:59.501" v="693" actId="20577"/>
        <pc:sldMkLst>
          <pc:docMk/>
          <pc:sldMk cId="2739830182" sldId="378"/>
        </pc:sldMkLst>
      </pc:sldChg>
    </pc:docChg>
  </pc:docChgLst>
  <pc:docChgLst>
    <pc:chgData name="Liz Axup" userId="f0cf2359-c867-42e7-8ac2-6b3e19dcb7ab" providerId="ADAL" clId="{F26CD47B-AD05-4DC5-81CD-1DEA8BE148BC}"/>
    <pc:docChg chg="undo custSel addSld delSld modSld sldOrd">
      <pc:chgData name="Liz Axup" userId="f0cf2359-c867-42e7-8ac2-6b3e19dcb7ab" providerId="ADAL" clId="{F26CD47B-AD05-4DC5-81CD-1DEA8BE148BC}" dt="2018-05-25T14:07:19.034" v="449" actId="207"/>
      <pc:docMkLst>
        <pc:docMk/>
      </pc:docMkLst>
      <pc:sldChg chg="delSp modSp del">
        <pc:chgData name="Liz Axup" userId="f0cf2359-c867-42e7-8ac2-6b3e19dcb7ab" providerId="ADAL" clId="{F26CD47B-AD05-4DC5-81CD-1DEA8BE148BC}" dt="2018-05-25T13:37:18.148" v="189" actId="2696"/>
        <pc:sldMkLst>
          <pc:docMk/>
          <pc:sldMk cId="636014570" sldId="314"/>
        </pc:sldMkLst>
        <pc:spChg chg="mod">
          <ac:chgData name="Liz Axup" userId="f0cf2359-c867-42e7-8ac2-6b3e19dcb7ab" providerId="ADAL" clId="{F26CD47B-AD05-4DC5-81CD-1DEA8BE148BC}" dt="2018-05-25T13:36:59.704" v="185" actId="2696"/>
          <ac:spMkLst>
            <pc:docMk/>
            <pc:sldMk cId="636014570" sldId="314"/>
            <ac:spMk id="19" creationId="{5252A847-DE45-4FA3-A1F8-EEBEB845FF8E}"/>
          </ac:spMkLst>
        </pc:spChg>
        <pc:spChg chg="mod topLvl">
          <ac:chgData name="Liz Axup" userId="f0cf2359-c867-42e7-8ac2-6b3e19dcb7ab" providerId="ADAL" clId="{F26CD47B-AD05-4DC5-81CD-1DEA8BE148BC}" dt="2018-05-25T13:35:38.480" v="169" actId="255"/>
          <ac:spMkLst>
            <pc:docMk/>
            <pc:sldMk cId="636014570" sldId="314"/>
            <ac:spMk id="28" creationId="{AF9DB7CB-9DC2-41F4-A7FC-F7C62DB19CDE}"/>
          </ac:spMkLst>
        </pc:spChg>
        <pc:spChg chg="mod topLvl">
          <ac:chgData name="Liz Axup" userId="f0cf2359-c867-42e7-8ac2-6b3e19dcb7ab" providerId="ADAL" clId="{F26CD47B-AD05-4DC5-81CD-1DEA8BE148BC}" dt="2018-05-25T13:36:29.700" v="181" actId="1076"/>
          <ac:spMkLst>
            <pc:docMk/>
            <pc:sldMk cId="636014570" sldId="314"/>
            <ac:spMk id="29" creationId="{FB283A1B-33F9-4A91-B40B-28737E0A3484}"/>
          </ac:spMkLst>
        </pc:spChg>
        <pc:spChg chg="mod topLvl">
          <ac:chgData name="Liz Axup" userId="f0cf2359-c867-42e7-8ac2-6b3e19dcb7ab" providerId="ADAL" clId="{F26CD47B-AD05-4DC5-81CD-1DEA8BE148BC}" dt="2018-05-25T13:36:27.337" v="180" actId="1076"/>
          <ac:spMkLst>
            <pc:docMk/>
            <pc:sldMk cId="636014570" sldId="314"/>
            <ac:spMk id="30" creationId="{AA98FDB9-0ED5-46C3-9AEB-5B3FAA0DB7BB}"/>
          </ac:spMkLst>
        </pc:spChg>
        <pc:spChg chg="mod topLvl">
          <ac:chgData name="Liz Axup" userId="f0cf2359-c867-42e7-8ac2-6b3e19dcb7ab" providerId="ADAL" clId="{F26CD47B-AD05-4DC5-81CD-1DEA8BE148BC}" dt="2018-05-25T13:36:31.587" v="182" actId="1076"/>
          <ac:spMkLst>
            <pc:docMk/>
            <pc:sldMk cId="636014570" sldId="314"/>
            <ac:spMk id="32" creationId="{142FB27F-BCDD-4328-B2BF-57F0FEF7D299}"/>
          </ac:spMkLst>
        </pc:spChg>
        <pc:spChg chg="mod topLvl">
          <ac:chgData name="Liz Axup" userId="f0cf2359-c867-42e7-8ac2-6b3e19dcb7ab" providerId="ADAL" clId="{F26CD47B-AD05-4DC5-81CD-1DEA8BE148BC}" dt="2018-05-25T13:36:27.337" v="180" actId="1076"/>
          <ac:spMkLst>
            <pc:docMk/>
            <pc:sldMk cId="636014570" sldId="314"/>
            <ac:spMk id="33" creationId="{69DA2DA1-EEFE-4CDC-881F-C4CA73A728FB}"/>
          </ac:spMkLst>
        </pc:spChg>
        <pc:spChg chg="mod topLvl">
          <ac:chgData name="Liz Axup" userId="f0cf2359-c867-42e7-8ac2-6b3e19dcb7ab" providerId="ADAL" clId="{F26CD47B-AD05-4DC5-81CD-1DEA8BE148BC}" dt="2018-05-25T13:36:19.313" v="179" actId="14100"/>
          <ac:spMkLst>
            <pc:docMk/>
            <pc:sldMk cId="636014570" sldId="314"/>
            <ac:spMk id="34" creationId="{202C3D3E-1933-4411-8509-F8E8A271112C}"/>
          </ac:spMkLst>
        </pc:spChg>
        <pc:grpChg chg="del">
          <ac:chgData name="Liz Axup" userId="f0cf2359-c867-42e7-8ac2-6b3e19dcb7ab" providerId="ADAL" clId="{F26CD47B-AD05-4DC5-81CD-1DEA8BE148BC}" dt="2018-05-25T13:35:23.739" v="165" actId="165"/>
          <ac:grpSpMkLst>
            <pc:docMk/>
            <pc:sldMk cId="636014570" sldId="314"/>
            <ac:grpSpMk id="27" creationId="{31A7AE28-CB4B-440F-86C2-7C6D6D5ED790}"/>
          </ac:grpSpMkLst>
        </pc:grpChg>
        <pc:grpChg chg="del mod topLvl">
          <ac:chgData name="Liz Axup" userId="f0cf2359-c867-42e7-8ac2-6b3e19dcb7ab" providerId="ADAL" clId="{F26CD47B-AD05-4DC5-81CD-1DEA8BE148BC}" dt="2018-05-25T13:35:28.029" v="166" actId="165"/>
          <ac:grpSpMkLst>
            <pc:docMk/>
            <pc:sldMk cId="636014570" sldId="314"/>
            <ac:grpSpMk id="31" creationId="{4C7DD298-3D9A-4F8E-9C55-EBF0211F343E}"/>
          </ac:grpSpMkLst>
        </pc:grpChg>
      </pc:sldChg>
      <pc:sldChg chg="modSp">
        <pc:chgData name="Liz Axup" userId="f0cf2359-c867-42e7-8ac2-6b3e19dcb7ab" providerId="ADAL" clId="{F26CD47B-AD05-4DC5-81CD-1DEA8BE148BC}" dt="2018-05-25T13:32:58.574" v="163" actId="208"/>
        <pc:sldMkLst>
          <pc:docMk/>
          <pc:sldMk cId="1071900124" sldId="355"/>
        </pc:sldMkLst>
        <pc:cxnChg chg="mod">
          <ac:chgData name="Liz Axup" userId="f0cf2359-c867-42e7-8ac2-6b3e19dcb7ab" providerId="ADAL" clId="{F26CD47B-AD05-4DC5-81CD-1DEA8BE148BC}" dt="2018-05-25T13:32:58.574" v="163" actId="208"/>
          <ac:cxnSpMkLst>
            <pc:docMk/>
            <pc:sldMk cId="1071900124" sldId="355"/>
            <ac:cxnSpMk id="13" creationId="{0D347173-1A61-45E4-922E-256B81EC0862}"/>
          </ac:cxnSpMkLst>
        </pc:cxnChg>
      </pc:sldChg>
      <pc:sldChg chg="modSp">
        <pc:chgData name="Liz Axup" userId="f0cf2359-c867-42e7-8ac2-6b3e19dcb7ab" providerId="ADAL" clId="{F26CD47B-AD05-4DC5-81CD-1DEA8BE148BC}" dt="2018-05-25T12:57:07.873" v="1" actId="207"/>
        <pc:sldMkLst>
          <pc:docMk/>
          <pc:sldMk cId="1763971195" sldId="363"/>
        </pc:sldMkLst>
        <pc:graphicFrameChg chg="modGraphic">
          <ac:chgData name="Liz Axup" userId="f0cf2359-c867-42e7-8ac2-6b3e19dcb7ab" providerId="ADAL" clId="{F26CD47B-AD05-4DC5-81CD-1DEA8BE148BC}" dt="2018-05-25T12:57:07.873" v="1" actId="207"/>
          <ac:graphicFrameMkLst>
            <pc:docMk/>
            <pc:sldMk cId="1763971195" sldId="363"/>
            <ac:graphicFrameMk id="54" creationId="{2DBFB1B9-54CE-4339-AD5B-ED0232AD5FCB}"/>
          </ac:graphicFrameMkLst>
        </pc:graphicFrameChg>
      </pc:sldChg>
      <pc:sldChg chg="modSp">
        <pc:chgData name="Liz Axup" userId="f0cf2359-c867-42e7-8ac2-6b3e19dcb7ab" providerId="ADAL" clId="{F26CD47B-AD05-4DC5-81CD-1DEA8BE148BC}" dt="2018-05-25T12:56:52.963" v="0" actId="207"/>
        <pc:sldMkLst>
          <pc:docMk/>
          <pc:sldMk cId="35913413" sldId="364"/>
        </pc:sldMkLst>
        <pc:graphicFrameChg chg="modGraphic">
          <ac:chgData name="Liz Axup" userId="f0cf2359-c867-42e7-8ac2-6b3e19dcb7ab" providerId="ADAL" clId="{F26CD47B-AD05-4DC5-81CD-1DEA8BE148BC}" dt="2018-05-25T12:56:52.963" v="0" actId="207"/>
          <ac:graphicFrameMkLst>
            <pc:docMk/>
            <pc:sldMk cId="35913413" sldId="364"/>
            <ac:graphicFrameMk id="54" creationId="{2DBFB1B9-54CE-4339-AD5B-ED0232AD5FCB}"/>
          </ac:graphicFrameMkLst>
        </pc:graphicFrameChg>
      </pc:sldChg>
      <pc:sldChg chg="modSp del">
        <pc:chgData name="Liz Axup" userId="f0cf2359-c867-42e7-8ac2-6b3e19dcb7ab" providerId="ADAL" clId="{F26CD47B-AD05-4DC5-81CD-1DEA8BE148BC}" dt="2018-05-25T13:19:06.794" v="46" actId="2696"/>
        <pc:sldMkLst>
          <pc:docMk/>
          <pc:sldMk cId="206143820" sldId="366"/>
        </pc:sldMkLst>
        <pc:cxnChg chg="mod">
          <ac:chgData name="Liz Axup" userId="f0cf2359-c867-42e7-8ac2-6b3e19dcb7ab" providerId="ADAL" clId="{F26CD47B-AD05-4DC5-81CD-1DEA8BE148BC}" dt="2018-05-25T13:01:49.599" v="31" actId="208"/>
          <ac:cxnSpMkLst>
            <pc:docMk/>
            <pc:sldMk cId="206143820" sldId="366"/>
            <ac:cxnSpMk id="11" creationId="{253A836F-8931-4CC2-AFBC-EFDA614E8403}"/>
          </ac:cxnSpMkLst>
        </pc:cxnChg>
      </pc:sldChg>
      <pc:sldChg chg="modSp">
        <pc:chgData name="Liz Axup" userId="f0cf2359-c867-42e7-8ac2-6b3e19dcb7ab" providerId="ADAL" clId="{F26CD47B-AD05-4DC5-81CD-1DEA8BE148BC}" dt="2018-05-25T13:19:40.834" v="54" actId="207"/>
        <pc:sldMkLst>
          <pc:docMk/>
          <pc:sldMk cId="2266012351" sldId="367"/>
        </pc:sldMkLst>
        <pc:spChg chg="mod">
          <ac:chgData name="Liz Axup" userId="f0cf2359-c867-42e7-8ac2-6b3e19dcb7ab" providerId="ADAL" clId="{F26CD47B-AD05-4DC5-81CD-1DEA8BE148BC}" dt="2018-05-25T13:19:40.834" v="54" actId="207"/>
          <ac:spMkLst>
            <pc:docMk/>
            <pc:sldMk cId="2266012351" sldId="367"/>
            <ac:spMk id="19" creationId="{5252A847-DE45-4FA3-A1F8-EEBEB845FF8E}"/>
          </ac:spMkLst>
        </pc:spChg>
      </pc:sldChg>
      <pc:sldChg chg="modSp">
        <pc:chgData name="Liz Axup" userId="f0cf2359-c867-42e7-8ac2-6b3e19dcb7ab" providerId="ADAL" clId="{F26CD47B-AD05-4DC5-81CD-1DEA8BE148BC}" dt="2018-05-25T13:21:02.273" v="60" actId="12788"/>
        <pc:sldMkLst>
          <pc:docMk/>
          <pc:sldMk cId="1174023340" sldId="368"/>
        </pc:sldMkLst>
        <pc:spChg chg="mod">
          <ac:chgData name="Liz Axup" userId="f0cf2359-c867-42e7-8ac2-6b3e19dcb7ab" providerId="ADAL" clId="{F26CD47B-AD05-4DC5-81CD-1DEA8BE148BC}" dt="2018-05-25T13:20:48.750" v="56" actId="1076"/>
          <ac:spMkLst>
            <pc:docMk/>
            <pc:sldMk cId="1174023340" sldId="368"/>
            <ac:spMk id="7" creationId="{67AA7CBD-DF04-41F6-BE41-9D5667FCFE06}"/>
          </ac:spMkLst>
        </pc:spChg>
        <pc:spChg chg="mod">
          <ac:chgData name="Liz Axup" userId="f0cf2359-c867-42e7-8ac2-6b3e19dcb7ab" providerId="ADAL" clId="{F26CD47B-AD05-4DC5-81CD-1DEA8BE148BC}" dt="2018-05-25T13:20:58.051" v="59" actId="12788"/>
          <ac:spMkLst>
            <pc:docMk/>
            <pc:sldMk cId="1174023340" sldId="368"/>
            <ac:spMk id="9" creationId="{4320529A-8AFD-4A1F-9DE1-F8FC5DDE7438}"/>
          </ac:spMkLst>
        </pc:spChg>
        <pc:grpChg chg="mod">
          <ac:chgData name="Liz Axup" userId="f0cf2359-c867-42e7-8ac2-6b3e19dcb7ab" providerId="ADAL" clId="{F26CD47B-AD05-4DC5-81CD-1DEA8BE148BC}" dt="2018-05-25T13:21:02.273" v="60" actId="12788"/>
          <ac:grpSpMkLst>
            <pc:docMk/>
            <pc:sldMk cId="1174023340" sldId="368"/>
            <ac:grpSpMk id="2" creationId="{BFBF21DD-75C2-436D-BFC6-9AF18369F9B8}"/>
          </ac:grpSpMkLst>
        </pc:grpChg>
      </pc:sldChg>
      <pc:sldChg chg="addSp delSp modSp">
        <pc:chgData name="Liz Axup" userId="f0cf2359-c867-42e7-8ac2-6b3e19dcb7ab" providerId="ADAL" clId="{F26CD47B-AD05-4DC5-81CD-1DEA8BE148BC}" dt="2018-05-25T12:59:55.021" v="27" actId="1076"/>
        <pc:sldMkLst>
          <pc:docMk/>
          <pc:sldMk cId="2943915100" sldId="369"/>
        </pc:sldMkLst>
        <pc:spChg chg="mod">
          <ac:chgData name="Liz Axup" userId="f0cf2359-c867-42e7-8ac2-6b3e19dcb7ab" providerId="ADAL" clId="{F26CD47B-AD05-4DC5-81CD-1DEA8BE148BC}" dt="2018-05-25T12:59:46.694" v="26" actId="1076"/>
          <ac:spMkLst>
            <pc:docMk/>
            <pc:sldMk cId="2943915100" sldId="369"/>
            <ac:spMk id="19" creationId="{5252A847-DE45-4FA3-A1F8-EEBEB845FF8E}"/>
          </ac:spMkLst>
        </pc:spChg>
        <pc:grpChg chg="del">
          <ac:chgData name="Liz Axup" userId="f0cf2359-c867-42e7-8ac2-6b3e19dcb7ab" providerId="ADAL" clId="{F26CD47B-AD05-4DC5-81CD-1DEA8BE148BC}" dt="2018-05-25T12:59:11.291" v="18" actId="165"/>
          <ac:grpSpMkLst>
            <pc:docMk/>
            <pc:sldMk cId="2943915100" sldId="369"/>
            <ac:grpSpMk id="7" creationId="{CA481BF9-76B7-478A-9828-01D5FF5D54F2}"/>
          </ac:grpSpMkLst>
        </pc:grpChg>
        <pc:cxnChg chg="mod topLvl">
          <ac:chgData name="Liz Axup" userId="f0cf2359-c867-42e7-8ac2-6b3e19dcb7ab" providerId="ADAL" clId="{F26CD47B-AD05-4DC5-81CD-1DEA8BE148BC}" dt="2018-05-25T12:59:11.291" v="18" actId="165"/>
          <ac:cxnSpMkLst>
            <pc:docMk/>
            <pc:sldMk cId="2943915100" sldId="369"/>
            <ac:cxnSpMk id="9" creationId="{C70E39CF-CCD9-4100-87C9-5FDFF0ABECFE}"/>
          </ac:cxnSpMkLst>
        </pc:cxnChg>
        <pc:cxnChg chg="mod topLvl">
          <ac:chgData name="Liz Axup" userId="f0cf2359-c867-42e7-8ac2-6b3e19dcb7ab" providerId="ADAL" clId="{F26CD47B-AD05-4DC5-81CD-1DEA8BE148BC}" dt="2018-05-25T12:59:11.291" v="18" actId="165"/>
          <ac:cxnSpMkLst>
            <pc:docMk/>
            <pc:sldMk cId="2943915100" sldId="369"/>
            <ac:cxnSpMk id="10" creationId="{C8E71FE7-C199-4D6C-BDD5-0009A7F61193}"/>
          </ac:cxnSpMkLst>
        </pc:cxnChg>
        <pc:cxnChg chg="mod topLvl">
          <ac:chgData name="Liz Axup" userId="f0cf2359-c867-42e7-8ac2-6b3e19dcb7ab" providerId="ADAL" clId="{F26CD47B-AD05-4DC5-81CD-1DEA8BE148BC}" dt="2018-05-25T12:59:40.219" v="22" actId="1076"/>
          <ac:cxnSpMkLst>
            <pc:docMk/>
            <pc:sldMk cId="2943915100" sldId="369"/>
            <ac:cxnSpMk id="11" creationId="{9EDEDC5A-ADEB-4700-B563-411FB5897AB4}"/>
          </ac:cxnSpMkLst>
        </pc:cxnChg>
        <pc:cxnChg chg="del mod topLvl">
          <ac:chgData name="Liz Axup" userId="f0cf2359-c867-42e7-8ac2-6b3e19dcb7ab" providerId="ADAL" clId="{F26CD47B-AD05-4DC5-81CD-1DEA8BE148BC}" dt="2018-05-25T12:59:42.023" v="23" actId="478"/>
          <ac:cxnSpMkLst>
            <pc:docMk/>
            <pc:sldMk cId="2943915100" sldId="369"/>
            <ac:cxnSpMk id="12" creationId="{B56A4ADB-7AF9-4A36-91A9-56E7F4331909}"/>
          </ac:cxnSpMkLst>
        </pc:cxnChg>
        <pc:cxnChg chg="add mod">
          <ac:chgData name="Liz Axup" userId="f0cf2359-c867-42e7-8ac2-6b3e19dcb7ab" providerId="ADAL" clId="{F26CD47B-AD05-4DC5-81CD-1DEA8BE148BC}" dt="2018-05-25T12:59:55.021" v="27" actId="1076"/>
          <ac:cxnSpMkLst>
            <pc:docMk/>
            <pc:sldMk cId="2943915100" sldId="369"/>
            <ac:cxnSpMk id="22" creationId="{4B43AFCA-8A33-4F3D-B405-73D7B5162A3E}"/>
          </ac:cxnSpMkLst>
        </pc:cxnChg>
      </pc:sldChg>
      <pc:sldChg chg="delSp modSp">
        <pc:chgData name="Liz Axup" userId="f0cf2359-c867-42e7-8ac2-6b3e19dcb7ab" providerId="ADAL" clId="{F26CD47B-AD05-4DC5-81CD-1DEA8BE148BC}" dt="2018-05-25T13:19:22.991" v="49" actId="478"/>
        <pc:sldMkLst>
          <pc:docMk/>
          <pc:sldMk cId="2523315684" sldId="371"/>
        </pc:sldMkLst>
        <pc:spChg chg="del">
          <ac:chgData name="Liz Axup" userId="f0cf2359-c867-42e7-8ac2-6b3e19dcb7ab" providerId="ADAL" clId="{F26CD47B-AD05-4DC5-81CD-1DEA8BE148BC}" dt="2018-05-25T13:19:20.820" v="48" actId="478"/>
          <ac:spMkLst>
            <pc:docMk/>
            <pc:sldMk cId="2523315684" sldId="371"/>
            <ac:spMk id="3" creationId="{04F55A26-B215-45E3-B1A2-688BFDF2B759}"/>
          </ac:spMkLst>
        </pc:spChg>
        <pc:spChg chg="del">
          <ac:chgData name="Liz Axup" userId="f0cf2359-c867-42e7-8ac2-6b3e19dcb7ab" providerId="ADAL" clId="{F26CD47B-AD05-4DC5-81CD-1DEA8BE148BC}" dt="2018-05-25T13:19:22.991" v="49" actId="478"/>
          <ac:spMkLst>
            <pc:docMk/>
            <pc:sldMk cId="2523315684" sldId="371"/>
            <ac:spMk id="14" creationId="{E385A03E-BA28-4644-A3DF-29E732E53B09}"/>
          </ac:spMkLst>
        </pc:spChg>
        <pc:spChg chg="mod">
          <ac:chgData name="Liz Axup" userId="f0cf2359-c867-42e7-8ac2-6b3e19dcb7ab" providerId="ADAL" clId="{F26CD47B-AD05-4DC5-81CD-1DEA8BE148BC}" dt="2018-05-25T13:19:01.397" v="45" actId="20577"/>
          <ac:spMkLst>
            <pc:docMk/>
            <pc:sldMk cId="2523315684" sldId="371"/>
            <ac:spMk id="19" creationId="{5252A847-DE45-4FA3-A1F8-EEBEB845FF8E}"/>
          </ac:spMkLst>
        </pc:spChg>
        <pc:grpChg chg="del mod">
          <ac:chgData name="Liz Axup" userId="f0cf2359-c867-42e7-8ac2-6b3e19dcb7ab" providerId="ADAL" clId="{F26CD47B-AD05-4DC5-81CD-1DEA8BE148BC}" dt="2018-05-25T13:18:24.054" v="33" actId="165"/>
          <ac:grpSpMkLst>
            <pc:docMk/>
            <pc:sldMk cId="2523315684" sldId="371"/>
            <ac:grpSpMk id="2" creationId="{561850ED-10F0-4757-A9C1-4C2F022095E1}"/>
          </ac:grpSpMkLst>
        </pc:grpChg>
        <pc:cxnChg chg="mod topLvl">
          <ac:chgData name="Liz Axup" userId="f0cf2359-c867-42e7-8ac2-6b3e19dcb7ab" providerId="ADAL" clId="{F26CD47B-AD05-4DC5-81CD-1DEA8BE148BC}" dt="2018-05-25T13:18:50.069" v="38" actId="14100"/>
          <ac:cxnSpMkLst>
            <pc:docMk/>
            <pc:sldMk cId="2523315684" sldId="371"/>
            <ac:cxnSpMk id="7" creationId="{34182973-7FFB-4A64-A647-B9BF00D46740}"/>
          </ac:cxnSpMkLst>
        </pc:cxnChg>
        <pc:cxnChg chg="mod topLvl">
          <ac:chgData name="Liz Axup" userId="f0cf2359-c867-42e7-8ac2-6b3e19dcb7ab" providerId="ADAL" clId="{F26CD47B-AD05-4DC5-81CD-1DEA8BE148BC}" dt="2018-05-25T13:18:41.500" v="35" actId="1076"/>
          <ac:cxnSpMkLst>
            <pc:docMk/>
            <pc:sldMk cId="2523315684" sldId="371"/>
            <ac:cxnSpMk id="9" creationId="{3F3BDDDB-5AF4-41CB-837D-4FA79CC9BF4F}"/>
          </ac:cxnSpMkLst>
        </pc:cxnChg>
        <pc:cxnChg chg="mod topLvl">
          <ac:chgData name="Liz Axup" userId="f0cf2359-c867-42e7-8ac2-6b3e19dcb7ab" providerId="ADAL" clId="{F26CD47B-AD05-4DC5-81CD-1DEA8BE148BC}" dt="2018-05-25T13:18:53.163" v="39" actId="14100"/>
          <ac:cxnSpMkLst>
            <pc:docMk/>
            <pc:sldMk cId="2523315684" sldId="371"/>
            <ac:cxnSpMk id="10" creationId="{705D9747-4C9D-4617-B82D-4B968FD8FED7}"/>
          </ac:cxnSpMkLst>
        </pc:cxnChg>
        <pc:cxnChg chg="mod topLvl">
          <ac:chgData name="Liz Axup" userId="f0cf2359-c867-42e7-8ac2-6b3e19dcb7ab" providerId="ADAL" clId="{F26CD47B-AD05-4DC5-81CD-1DEA8BE148BC}" dt="2018-05-25T13:18:59.011" v="41" actId="208"/>
          <ac:cxnSpMkLst>
            <pc:docMk/>
            <pc:sldMk cId="2523315684" sldId="371"/>
            <ac:cxnSpMk id="11" creationId="{253A836F-8931-4CC2-AFBC-EFDA614E8403}"/>
          </ac:cxnSpMkLst>
        </pc:cxnChg>
        <pc:cxnChg chg="mod topLvl">
          <ac:chgData name="Liz Axup" userId="f0cf2359-c867-42e7-8ac2-6b3e19dcb7ab" providerId="ADAL" clId="{F26CD47B-AD05-4DC5-81CD-1DEA8BE148BC}" dt="2018-05-25T13:18:55.196" v="40" actId="1076"/>
          <ac:cxnSpMkLst>
            <pc:docMk/>
            <pc:sldMk cId="2523315684" sldId="371"/>
            <ac:cxnSpMk id="12" creationId="{82814AAD-9362-4352-9357-D3A9C757EE38}"/>
          </ac:cxnSpMkLst>
        </pc:cxnChg>
      </pc:sldChg>
      <pc:sldChg chg="modSp">
        <pc:chgData name="Liz Axup" userId="f0cf2359-c867-42e7-8ac2-6b3e19dcb7ab" providerId="ADAL" clId="{F26CD47B-AD05-4DC5-81CD-1DEA8BE148BC}" dt="2018-05-25T13:19:52.944" v="55" actId="207"/>
        <pc:sldMkLst>
          <pc:docMk/>
          <pc:sldMk cId="3771921847" sldId="372"/>
        </pc:sldMkLst>
        <pc:spChg chg="mod">
          <ac:chgData name="Liz Axup" userId="f0cf2359-c867-42e7-8ac2-6b3e19dcb7ab" providerId="ADAL" clId="{F26CD47B-AD05-4DC5-81CD-1DEA8BE148BC}" dt="2018-05-25T13:19:52.944" v="55" actId="207"/>
          <ac:spMkLst>
            <pc:docMk/>
            <pc:sldMk cId="3771921847" sldId="372"/>
            <ac:spMk id="19" creationId="{5252A847-DE45-4FA3-A1F8-EEBEB845FF8E}"/>
          </ac:spMkLst>
        </pc:spChg>
      </pc:sldChg>
      <pc:sldChg chg="addSp del">
        <pc:chgData name="Liz Axup" userId="f0cf2359-c867-42e7-8ac2-6b3e19dcb7ab" providerId="ADAL" clId="{F26CD47B-AD05-4DC5-81CD-1DEA8BE148BC}" dt="2018-05-25T13:27:15.004" v="148" actId="2696"/>
        <pc:sldMkLst>
          <pc:docMk/>
          <pc:sldMk cId="1887891023" sldId="373"/>
        </pc:sldMkLst>
        <pc:cxnChg chg="add">
          <ac:chgData name="Liz Axup" userId="f0cf2359-c867-42e7-8ac2-6b3e19dcb7ab" providerId="ADAL" clId="{F26CD47B-AD05-4DC5-81CD-1DEA8BE148BC}" dt="2018-05-25T13:21:29.451" v="63" actId="2696"/>
          <ac:cxnSpMkLst>
            <pc:docMk/>
            <pc:sldMk cId="1887891023" sldId="373"/>
            <ac:cxnSpMk id="32" creationId="{6F11C632-B948-4777-94BC-4A7595794285}"/>
          </ac:cxnSpMkLst>
        </pc:cxnChg>
        <pc:cxnChg chg="add">
          <ac:chgData name="Liz Axup" userId="f0cf2359-c867-42e7-8ac2-6b3e19dcb7ab" providerId="ADAL" clId="{F26CD47B-AD05-4DC5-81CD-1DEA8BE148BC}" dt="2018-05-25T13:21:29.451" v="63" actId="2696"/>
          <ac:cxnSpMkLst>
            <pc:docMk/>
            <pc:sldMk cId="1887891023" sldId="373"/>
            <ac:cxnSpMk id="33" creationId="{C2BBADAC-99AA-43B3-AFDF-829CB6D445C5}"/>
          </ac:cxnSpMkLst>
        </pc:cxnChg>
      </pc:sldChg>
      <pc:sldChg chg="modSp">
        <pc:chgData name="Liz Axup" userId="f0cf2359-c867-42e7-8ac2-6b3e19dcb7ab" providerId="ADAL" clId="{F26CD47B-AD05-4DC5-81CD-1DEA8BE148BC}" dt="2018-05-25T13:33:27.380" v="164" actId="208"/>
        <pc:sldMkLst>
          <pc:docMk/>
          <pc:sldMk cId="3777227051" sldId="374"/>
        </pc:sldMkLst>
        <pc:graphicFrameChg chg="modGraphic">
          <ac:chgData name="Liz Axup" userId="f0cf2359-c867-42e7-8ac2-6b3e19dcb7ab" providerId="ADAL" clId="{F26CD47B-AD05-4DC5-81CD-1DEA8BE148BC}" dt="2018-05-25T13:32:48.691" v="161" actId="20577"/>
          <ac:graphicFrameMkLst>
            <pc:docMk/>
            <pc:sldMk cId="3777227051" sldId="374"/>
            <ac:graphicFrameMk id="7" creationId="{70C34E5B-E3B0-417A-A942-24FF6546DA05}"/>
          </ac:graphicFrameMkLst>
        </pc:graphicFrameChg>
        <pc:cxnChg chg="mod">
          <ac:chgData name="Liz Axup" userId="f0cf2359-c867-42e7-8ac2-6b3e19dcb7ab" providerId="ADAL" clId="{F26CD47B-AD05-4DC5-81CD-1DEA8BE148BC}" dt="2018-05-25T13:33:27.380" v="164" actId="208"/>
          <ac:cxnSpMkLst>
            <pc:docMk/>
            <pc:sldMk cId="3777227051" sldId="374"/>
            <ac:cxnSpMk id="12" creationId="{C0D41025-A967-4D78-9210-404322F2FD19}"/>
          </ac:cxnSpMkLst>
        </pc:cxnChg>
        <pc:cxnChg chg="mod">
          <ac:chgData name="Liz Axup" userId="f0cf2359-c867-42e7-8ac2-6b3e19dcb7ab" providerId="ADAL" clId="{F26CD47B-AD05-4DC5-81CD-1DEA8BE148BC}" dt="2018-05-25T13:32:54.269" v="162" actId="208"/>
          <ac:cxnSpMkLst>
            <pc:docMk/>
            <pc:sldMk cId="3777227051" sldId="374"/>
            <ac:cxnSpMk id="13" creationId="{0D347173-1A61-45E4-922E-256B81EC0862}"/>
          </ac:cxnSpMkLst>
        </pc:cxnChg>
      </pc:sldChg>
      <pc:sldChg chg="del">
        <pc:chgData name="Liz Axup" userId="f0cf2359-c867-42e7-8ac2-6b3e19dcb7ab" providerId="ADAL" clId="{F26CD47B-AD05-4DC5-81CD-1DEA8BE148BC}" dt="2018-05-25T13:37:08.649" v="186" actId="2696"/>
        <pc:sldMkLst>
          <pc:docMk/>
          <pc:sldMk cId="701640537" sldId="375"/>
        </pc:sldMkLst>
      </pc:sldChg>
      <pc:sldChg chg="del">
        <pc:chgData name="Liz Axup" userId="f0cf2359-c867-42e7-8ac2-6b3e19dcb7ab" providerId="ADAL" clId="{F26CD47B-AD05-4DC5-81CD-1DEA8BE148BC}" dt="2018-05-25T13:37:10.664" v="187" actId="2696"/>
        <pc:sldMkLst>
          <pc:docMk/>
          <pc:sldMk cId="3369229728" sldId="376"/>
        </pc:sldMkLst>
      </pc:sldChg>
      <pc:sldChg chg="addSp delSp modSp">
        <pc:chgData name="Liz Axup" userId="f0cf2359-c867-42e7-8ac2-6b3e19dcb7ab" providerId="ADAL" clId="{F26CD47B-AD05-4DC5-81CD-1DEA8BE148BC}" dt="2018-05-25T14:06:19.982" v="440" actId="1037"/>
        <pc:sldMkLst>
          <pc:docMk/>
          <pc:sldMk cId="4261191149" sldId="377"/>
        </pc:sldMkLst>
        <pc:spChg chg="mod">
          <ac:chgData name="Liz Axup" userId="f0cf2359-c867-42e7-8ac2-6b3e19dcb7ab" providerId="ADAL" clId="{F26CD47B-AD05-4DC5-81CD-1DEA8BE148BC}" dt="2018-05-25T14:01:14.649" v="222" actId="20577"/>
          <ac:spMkLst>
            <pc:docMk/>
            <pc:sldMk cId="4261191149" sldId="377"/>
            <ac:spMk id="15" creationId="{353F71E2-8FFB-466B-8692-8BDC80416859}"/>
          </ac:spMkLst>
        </pc:spChg>
        <pc:spChg chg="mod">
          <ac:chgData name="Liz Axup" userId="f0cf2359-c867-42e7-8ac2-6b3e19dcb7ab" providerId="ADAL" clId="{F26CD47B-AD05-4DC5-81CD-1DEA8BE148BC}" dt="2018-05-25T14:01:08.454" v="219" actId="20577"/>
          <ac:spMkLst>
            <pc:docMk/>
            <pc:sldMk cId="4261191149" sldId="377"/>
            <ac:spMk id="19" creationId="{5252A847-DE45-4FA3-A1F8-EEBEB845FF8E}"/>
          </ac:spMkLst>
        </pc:spChg>
        <pc:spChg chg="mod">
          <ac:chgData name="Liz Axup" userId="f0cf2359-c867-42e7-8ac2-6b3e19dcb7ab" providerId="ADAL" clId="{F26CD47B-AD05-4DC5-81CD-1DEA8BE148BC}" dt="2018-05-25T14:01:19.227" v="224" actId="20577"/>
          <ac:spMkLst>
            <pc:docMk/>
            <pc:sldMk cId="4261191149" sldId="377"/>
            <ac:spMk id="22" creationId="{85775344-9A5B-41E5-836E-8A2F703E29DC}"/>
          </ac:spMkLst>
        </pc:spChg>
        <pc:spChg chg="del mod">
          <ac:chgData name="Liz Axup" userId="f0cf2359-c867-42e7-8ac2-6b3e19dcb7ab" providerId="ADAL" clId="{F26CD47B-AD05-4DC5-81CD-1DEA8BE148BC}" dt="2018-05-25T14:05:28.976" v="395" actId="478"/>
          <ac:spMkLst>
            <pc:docMk/>
            <pc:sldMk cId="4261191149" sldId="377"/>
            <ac:spMk id="25" creationId="{8BBF38B3-DF75-4BEB-9980-0E9BC7D7FDD0}"/>
          </ac:spMkLst>
        </pc:spChg>
        <pc:spChg chg="add mod">
          <ac:chgData name="Liz Axup" userId="f0cf2359-c867-42e7-8ac2-6b3e19dcb7ab" providerId="ADAL" clId="{F26CD47B-AD05-4DC5-81CD-1DEA8BE148BC}" dt="2018-05-25T14:06:19.982" v="440" actId="1037"/>
          <ac:spMkLst>
            <pc:docMk/>
            <pc:sldMk cId="4261191149" sldId="377"/>
            <ac:spMk id="26" creationId="{DBAAD4F7-449C-4BE8-9C25-9A6706671C8A}"/>
          </ac:spMkLst>
        </pc:spChg>
        <pc:spChg chg="add mod">
          <ac:chgData name="Liz Axup" userId="f0cf2359-c867-42e7-8ac2-6b3e19dcb7ab" providerId="ADAL" clId="{F26CD47B-AD05-4DC5-81CD-1DEA8BE148BC}" dt="2018-05-25T14:06:19.982" v="440" actId="1037"/>
          <ac:spMkLst>
            <pc:docMk/>
            <pc:sldMk cId="4261191149" sldId="377"/>
            <ac:spMk id="27" creationId="{4602FB61-ED43-4C30-B9E2-4F601D5F3583}"/>
          </ac:spMkLst>
        </pc:spChg>
        <pc:spChg chg="mod">
          <ac:chgData name="Liz Axup" userId="f0cf2359-c867-42e7-8ac2-6b3e19dcb7ab" providerId="ADAL" clId="{F26CD47B-AD05-4DC5-81CD-1DEA8BE148BC}" dt="2018-05-25T14:01:30.314" v="229" actId="20577"/>
          <ac:spMkLst>
            <pc:docMk/>
            <pc:sldMk cId="4261191149" sldId="377"/>
            <ac:spMk id="28" creationId="{D387679C-CE3E-42C0-B3E5-59C1EEB4331F}"/>
          </ac:spMkLst>
        </pc:spChg>
        <pc:spChg chg="mod">
          <ac:chgData name="Liz Axup" userId="f0cf2359-c867-42e7-8ac2-6b3e19dcb7ab" providerId="ADAL" clId="{F26CD47B-AD05-4DC5-81CD-1DEA8BE148BC}" dt="2018-05-25T14:01:21.360" v="225" actId="20577"/>
          <ac:spMkLst>
            <pc:docMk/>
            <pc:sldMk cId="4261191149" sldId="377"/>
            <ac:spMk id="31" creationId="{57096DB2-8444-4CF7-B2C3-78BAF6198646}"/>
          </ac:spMkLst>
        </pc:spChg>
        <pc:spChg chg="mod">
          <ac:chgData name="Liz Axup" userId="f0cf2359-c867-42e7-8ac2-6b3e19dcb7ab" providerId="ADAL" clId="{F26CD47B-AD05-4DC5-81CD-1DEA8BE148BC}" dt="2018-05-25T14:01:26.940" v="227" actId="20577"/>
          <ac:spMkLst>
            <pc:docMk/>
            <pc:sldMk cId="4261191149" sldId="377"/>
            <ac:spMk id="34" creationId="{C5059E12-42E9-4C0E-8EBF-C2008941CE73}"/>
          </ac:spMkLst>
        </pc:spChg>
        <pc:spChg chg="mod">
          <ac:chgData name="Liz Axup" userId="f0cf2359-c867-42e7-8ac2-6b3e19dcb7ab" providerId="ADAL" clId="{F26CD47B-AD05-4DC5-81CD-1DEA8BE148BC}" dt="2018-05-25T14:01:24.955" v="226" actId="20577"/>
          <ac:spMkLst>
            <pc:docMk/>
            <pc:sldMk cId="4261191149" sldId="377"/>
            <ac:spMk id="37" creationId="{DBEE3372-D9EA-4BC8-BEE5-F388077228D4}"/>
          </ac:spMkLst>
        </pc:spChg>
        <pc:spChg chg="mod">
          <ac:chgData name="Liz Axup" userId="f0cf2359-c867-42e7-8ac2-6b3e19dcb7ab" providerId="ADAL" clId="{F26CD47B-AD05-4DC5-81CD-1DEA8BE148BC}" dt="2018-05-25T14:01:17.236" v="223" actId="20577"/>
          <ac:spMkLst>
            <pc:docMk/>
            <pc:sldMk cId="4261191149" sldId="377"/>
            <ac:spMk id="40" creationId="{467B911F-8AEE-4E16-A73F-F6E6BE4F95B0}"/>
          </ac:spMkLst>
        </pc:spChg>
        <pc:spChg chg="mod">
          <ac:chgData name="Liz Axup" userId="f0cf2359-c867-42e7-8ac2-6b3e19dcb7ab" providerId="ADAL" clId="{F26CD47B-AD05-4DC5-81CD-1DEA8BE148BC}" dt="2018-05-25T14:06:19.982" v="440" actId="1037"/>
          <ac:spMkLst>
            <pc:docMk/>
            <pc:sldMk cId="4261191149" sldId="377"/>
            <ac:spMk id="53" creationId="{42A3C3B3-AA4D-47F4-866A-69C90AEC5B93}"/>
          </ac:spMkLst>
        </pc:spChg>
        <pc:spChg chg="mod">
          <ac:chgData name="Liz Axup" userId="f0cf2359-c867-42e7-8ac2-6b3e19dcb7ab" providerId="ADAL" clId="{F26CD47B-AD05-4DC5-81CD-1DEA8BE148BC}" dt="2018-05-25T14:06:19.982" v="440" actId="1037"/>
          <ac:spMkLst>
            <pc:docMk/>
            <pc:sldMk cId="4261191149" sldId="377"/>
            <ac:spMk id="54" creationId="{74BEAA33-8283-48BC-9A63-95D53A19E009}"/>
          </ac:spMkLst>
        </pc:spChg>
        <pc:spChg chg="del">
          <ac:chgData name="Liz Axup" userId="f0cf2359-c867-42e7-8ac2-6b3e19dcb7ab" providerId="ADAL" clId="{F26CD47B-AD05-4DC5-81CD-1DEA8BE148BC}" dt="2018-05-25T14:05:23.708" v="393" actId="478"/>
          <ac:spMkLst>
            <pc:docMk/>
            <pc:sldMk cId="4261191149" sldId="377"/>
            <ac:spMk id="55" creationId="{2154C2DF-3D73-4520-AF40-DE4CCC3F9A4F}"/>
          </ac:spMkLst>
        </pc:spChg>
        <pc:spChg chg="mod">
          <ac:chgData name="Liz Axup" userId="f0cf2359-c867-42e7-8ac2-6b3e19dcb7ab" providerId="ADAL" clId="{F26CD47B-AD05-4DC5-81CD-1DEA8BE148BC}" dt="2018-05-25T14:06:19.982" v="440" actId="1037"/>
          <ac:spMkLst>
            <pc:docMk/>
            <pc:sldMk cId="4261191149" sldId="377"/>
            <ac:spMk id="56" creationId="{A740D7E1-2EA6-403C-9C9F-67F9C3EA2FC4}"/>
          </ac:spMkLst>
        </pc:spChg>
        <pc:spChg chg="mod">
          <ac:chgData name="Liz Axup" userId="f0cf2359-c867-42e7-8ac2-6b3e19dcb7ab" providerId="ADAL" clId="{F26CD47B-AD05-4DC5-81CD-1DEA8BE148BC}" dt="2018-05-25T14:06:19.982" v="440" actId="1037"/>
          <ac:spMkLst>
            <pc:docMk/>
            <pc:sldMk cId="4261191149" sldId="377"/>
            <ac:spMk id="57" creationId="{9C1EAAF4-C345-4C11-A57E-FFEF0A37A1C8}"/>
          </ac:spMkLst>
        </pc:spChg>
        <pc:spChg chg="mod">
          <ac:chgData name="Liz Axup" userId="f0cf2359-c867-42e7-8ac2-6b3e19dcb7ab" providerId="ADAL" clId="{F26CD47B-AD05-4DC5-81CD-1DEA8BE148BC}" dt="2018-05-25T14:06:19.982" v="440" actId="1037"/>
          <ac:spMkLst>
            <pc:docMk/>
            <pc:sldMk cId="4261191149" sldId="377"/>
            <ac:spMk id="58" creationId="{0600E42B-6FE1-47D5-99E6-CEFB2225A756}"/>
          </ac:spMkLst>
        </pc:spChg>
        <pc:spChg chg="mod">
          <ac:chgData name="Liz Axup" userId="f0cf2359-c867-42e7-8ac2-6b3e19dcb7ab" providerId="ADAL" clId="{F26CD47B-AD05-4DC5-81CD-1DEA8BE148BC}" dt="2018-05-25T14:06:19.982" v="440" actId="1037"/>
          <ac:spMkLst>
            <pc:docMk/>
            <pc:sldMk cId="4261191149" sldId="377"/>
            <ac:spMk id="59" creationId="{9986BCC7-9855-4FF0-95E6-40EA41EA1CD4}"/>
          </ac:spMkLst>
        </pc:spChg>
        <pc:grpChg chg="mod">
          <ac:chgData name="Liz Axup" userId="f0cf2359-c867-42e7-8ac2-6b3e19dcb7ab" providerId="ADAL" clId="{F26CD47B-AD05-4DC5-81CD-1DEA8BE148BC}" dt="2018-05-25T14:06:19.982" v="440" actId="1037"/>
          <ac:grpSpMkLst>
            <pc:docMk/>
            <pc:sldMk cId="4261191149" sldId="377"/>
            <ac:grpSpMk id="3" creationId="{F42923A7-9593-44F8-BD9C-7A23646E621C}"/>
          </ac:grpSpMkLst>
        </pc:grpChg>
      </pc:sldChg>
      <pc:sldChg chg="modSp">
        <pc:chgData name="Liz Axup" userId="f0cf2359-c867-42e7-8ac2-6b3e19dcb7ab" providerId="ADAL" clId="{F26CD47B-AD05-4DC5-81CD-1DEA8BE148BC}" dt="2018-05-25T14:07:19.034" v="449" actId="207"/>
        <pc:sldMkLst>
          <pc:docMk/>
          <pc:sldMk cId="2739830182" sldId="378"/>
        </pc:sldMkLst>
        <pc:spChg chg="mod">
          <ac:chgData name="Liz Axup" userId="f0cf2359-c867-42e7-8ac2-6b3e19dcb7ab" providerId="ADAL" clId="{F26CD47B-AD05-4DC5-81CD-1DEA8BE148BC}" dt="2018-05-25T14:01:46.070" v="231" actId="20577"/>
          <ac:spMkLst>
            <pc:docMk/>
            <pc:sldMk cId="2739830182" sldId="378"/>
            <ac:spMk id="15" creationId="{353F71E2-8FFB-466B-8692-8BDC80416859}"/>
          </ac:spMkLst>
        </pc:spChg>
        <pc:spChg chg="mod">
          <ac:chgData name="Liz Axup" userId="f0cf2359-c867-42e7-8ac2-6b3e19dcb7ab" providerId="ADAL" clId="{F26CD47B-AD05-4DC5-81CD-1DEA8BE148BC}" dt="2018-05-25T14:01:41.555" v="230" actId="207"/>
          <ac:spMkLst>
            <pc:docMk/>
            <pc:sldMk cId="2739830182" sldId="378"/>
            <ac:spMk id="19" creationId="{5252A847-DE45-4FA3-A1F8-EEBEB845FF8E}"/>
          </ac:spMkLst>
        </pc:spChg>
        <pc:spChg chg="mod">
          <ac:chgData name="Liz Axup" userId="f0cf2359-c867-42e7-8ac2-6b3e19dcb7ab" providerId="ADAL" clId="{F26CD47B-AD05-4DC5-81CD-1DEA8BE148BC}" dt="2018-05-25T14:01:50.758" v="233" actId="20577"/>
          <ac:spMkLst>
            <pc:docMk/>
            <pc:sldMk cId="2739830182" sldId="378"/>
            <ac:spMk id="22" creationId="{85775344-9A5B-41E5-836E-8A2F703E29DC}"/>
          </ac:spMkLst>
        </pc:spChg>
        <pc:spChg chg="mod">
          <ac:chgData name="Liz Axup" userId="f0cf2359-c867-42e7-8ac2-6b3e19dcb7ab" providerId="ADAL" clId="{F26CD47B-AD05-4DC5-81CD-1DEA8BE148BC}" dt="2018-05-25T14:04:45.805" v="389" actId="1076"/>
          <ac:spMkLst>
            <pc:docMk/>
            <pc:sldMk cId="2739830182" sldId="378"/>
            <ac:spMk id="25" creationId="{8BBF38B3-DF75-4BEB-9980-0E9BC7D7FDD0}"/>
          </ac:spMkLst>
        </pc:spChg>
        <pc:spChg chg="mod">
          <ac:chgData name="Liz Axup" userId="f0cf2359-c867-42e7-8ac2-6b3e19dcb7ab" providerId="ADAL" clId="{F26CD47B-AD05-4DC5-81CD-1DEA8BE148BC}" dt="2018-05-25T14:02:02.081" v="238" actId="20577"/>
          <ac:spMkLst>
            <pc:docMk/>
            <pc:sldMk cId="2739830182" sldId="378"/>
            <ac:spMk id="28" creationId="{D387679C-CE3E-42C0-B3E5-59C1EEB4331F}"/>
          </ac:spMkLst>
        </pc:spChg>
        <pc:spChg chg="mod">
          <ac:chgData name="Liz Axup" userId="f0cf2359-c867-42e7-8ac2-6b3e19dcb7ab" providerId="ADAL" clId="{F26CD47B-AD05-4DC5-81CD-1DEA8BE148BC}" dt="2018-05-25T14:01:52.814" v="234" actId="20577"/>
          <ac:spMkLst>
            <pc:docMk/>
            <pc:sldMk cId="2739830182" sldId="378"/>
            <ac:spMk id="31" creationId="{57096DB2-8444-4CF7-B2C3-78BAF6198646}"/>
          </ac:spMkLst>
        </pc:spChg>
        <pc:spChg chg="mod">
          <ac:chgData name="Liz Axup" userId="f0cf2359-c867-42e7-8ac2-6b3e19dcb7ab" providerId="ADAL" clId="{F26CD47B-AD05-4DC5-81CD-1DEA8BE148BC}" dt="2018-05-25T14:01:57.808" v="236" actId="20577"/>
          <ac:spMkLst>
            <pc:docMk/>
            <pc:sldMk cId="2739830182" sldId="378"/>
            <ac:spMk id="34" creationId="{C5059E12-42E9-4C0E-8EBF-C2008941CE73}"/>
          </ac:spMkLst>
        </pc:spChg>
        <pc:spChg chg="mod">
          <ac:chgData name="Liz Axup" userId="f0cf2359-c867-42e7-8ac2-6b3e19dcb7ab" providerId="ADAL" clId="{F26CD47B-AD05-4DC5-81CD-1DEA8BE148BC}" dt="2018-05-25T14:01:55.339" v="235" actId="20577"/>
          <ac:spMkLst>
            <pc:docMk/>
            <pc:sldMk cId="2739830182" sldId="378"/>
            <ac:spMk id="37" creationId="{DBEE3372-D9EA-4BC8-BEE5-F388077228D4}"/>
          </ac:spMkLst>
        </pc:spChg>
        <pc:spChg chg="mod">
          <ac:chgData name="Liz Axup" userId="f0cf2359-c867-42e7-8ac2-6b3e19dcb7ab" providerId="ADAL" clId="{F26CD47B-AD05-4DC5-81CD-1DEA8BE148BC}" dt="2018-05-25T14:01:48.782" v="232" actId="20577"/>
          <ac:spMkLst>
            <pc:docMk/>
            <pc:sldMk cId="2739830182" sldId="378"/>
            <ac:spMk id="40" creationId="{467B911F-8AEE-4E16-A73F-F6E6BE4F95B0}"/>
          </ac:spMkLst>
        </pc:spChg>
        <pc:spChg chg="mod">
          <ac:chgData name="Liz Axup" userId="f0cf2359-c867-42e7-8ac2-6b3e19dcb7ab" providerId="ADAL" clId="{F26CD47B-AD05-4DC5-81CD-1DEA8BE148BC}" dt="2018-05-25T14:05:55.961" v="417" actId="1037"/>
          <ac:spMkLst>
            <pc:docMk/>
            <pc:sldMk cId="2739830182" sldId="378"/>
            <ac:spMk id="53" creationId="{42A3C3B3-AA4D-47F4-866A-69C90AEC5B93}"/>
          </ac:spMkLst>
        </pc:spChg>
        <pc:spChg chg="mod">
          <ac:chgData name="Liz Axup" userId="f0cf2359-c867-42e7-8ac2-6b3e19dcb7ab" providerId="ADAL" clId="{F26CD47B-AD05-4DC5-81CD-1DEA8BE148BC}" dt="2018-05-25T14:05:55.961" v="417" actId="1037"/>
          <ac:spMkLst>
            <pc:docMk/>
            <pc:sldMk cId="2739830182" sldId="378"/>
            <ac:spMk id="54" creationId="{74BEAA33-8283-48BC-9A63-95D53A19E009}"/>
          </ac:spMkLst>
        </pc:spChg>
        <pc:spChg chg="mod">
          <ac:chgData name="Liz Axup" userId="f0cf2359-c867-42e7-8ac2-6b3e19dcb7ab" providerId="ADAL" clId="{F26CD47B-AD05-4DC5-81CD-1DEA8BE148BC}" dt="2018-05-25T14:05:55.961" v="417" actId="1037"/>
          <ac:spMkLst>
            <pc:docMk/>
            <pc:sldMk cId="2739830182" sldId="378"/>
            <ac:spMk id="55" creationId="{2154C2DF-3D73-4520-AF40-DE4CCC3F9A4F}"/>
          </ac:spMkLst>
        </pc:spChg>
        <pc:spChg chg="mod">
          <ac:chgData name="Liz Axup" userId="f0cf2359-c867-42e7-8ac2-6b3e19dcb7ab" providerId="ADAL" clId="{F26CD47B-AD05-4DC5-81CD-1DEA8BE148BC}" dt="2018-05-25T14:05:55.961" v="417" actId="1037"/>
          <ac:spMkLst>
            <pc:docMk/>
            <pc:sldMk cId="2739830182" sldId="378"/>
            <ac:spMk id="56" creationId="{A740D7E1-2EA6-403C-9C9F-67F9C3EA2FC4}"/>
          </ac:spMkLst>
        </pc:spChg>
        <pc:spChg chg="mod">
          <ac:chgData name="Liz Axup" userId="f0cf2359-c867-42e7-8ac2-6b3e19dcb7ab" providerId="ADAL" clId="{F26CD47B-AD05-4DC5-81CD-1DEA8BE148BC}" dt="2018-05-25T14:05:55.961" v="417" actId="1037"/>
          <ac:spMkLst>
            <pc:docMk/>
            <pc:sldMk cId="2739830182" sldId="378"/>
            <ac:spMk id="57" creationId="{9C1EAAF4-C345-4C11-A57E-FFEF0A37A1C8}"/>
          </ac:spMkLst>
        </pc:spChg>
        <pc:spChg chg="mod">
          <ac:chgData name="Liz Axup" userId="f0cf2359-c867-42e7-8ac2-6b3e19dcb7ab" providerId="ADAL" clId="{F26CD47B-AD05-4DC5-81CD-1DEA8BE148BC}" dt="2018-05-25T14:05:55.961" v="417" actId="1037"/>
          <ac:spMkLst>
            <pc:docMk/>
            <pc:sldMk cId="2739830182" sldId="378"/>
            <ac:spMk id="58" creationId="{0600E42B-6FE1-47D5-99E6-CEFB2225A756}"/>
          </ac:spMkLst>
        </pc:spChg>
        <pc:spChg chg="mod">
          <ac:chgData name="Liz Axup" userId="f0cf2359-c867-42e7-8ac2-6b3e19dcb7ab" providerId="ADAL" clId="{F26CD47B-AD05-4DC5-81CD-1DEA8BE148BC}" dt="2018-05-25T14:05:55.961" v="417" actId="1037"/>
          <ac:spMkLst>
            <pc:docMk/>
            <pc:sldMk cId="2739830182" sldId="378"/>
            <ac:spMk id="59" creationId="{9986BCC7-9855-4FF0-95E6-40EA41EA1CD4}"/>
          </ac:spMkLst>
        </pc:spChg>
        <pc:spChg chg="mod">
          <ac:chgData name="Liz Axup" userId="f0cf2359-c867-42e7-8ac2-6b3e19dcb7ab" providerId="ADAL" clId="{F26CD47B-AD05-4DC5-81CD-1DEA8BE148BC}" dt="2018-05-25T14:07:19.034" v="449" actId="207"/>
          <ac:spMkLst>
            <pc:docMk/>
            <pc:sldMk cId="2739830182" sldId="378"/>
            <ac:spMk id="67" creationId="{A5C36664-B15F-4EBC-9CFB-99F0E2D20481}"/>
          </ac:spMkLst>
        </pc:spChg>
        <pc:grpChg chg="mod">
          <ac:chgData name="Liz Axup" userId="f0cf2359-c867-42e7-8ac2-6b3e19dcb7ab" providerId="ADAL" clId="{F26CD47B-AD05-4DC5-81CD-1DEA8BE148BC}" dt="2018-05-25T14:06:36.576" v="442" actId="1076"/>
          <ac:grpSpMkLst>
            <pc:docMk/>
            <pc:sldMk cId="2739830182" sldId="378"/>
            <ac:grpSpMk id="3" creationId="{F42923A7-9593-44F8-BD9C-7A23646E621C}"/>
          </ac:grpSpMkLst>
        </pc:grpChg>
        <pc:cxnChg chg="mod">
          <ac:chgData name="Liz Axup" userId="f0cf2359-c867-42e7-8ac2-6b3e19dcb7ab" providerId="ADAL" clId="{F26CD47B-AD05-4DC5-81CD-1DEA8BE148BC}" dt="2018-05-25T14:06:45.597" v="444" actId="1076"/>
          <ac:cxnSpMkLst>
            <pc:docMk/>
            <pc:sldMk cId="2739830182" sldId="378"/>
            <ac:cxnSpMk id="42" creationId="{9AD84E2B-299D-409C-8471-E869F5744A44}"/>
          </ac:cxnSpMkLst>
        </pc:cxnChg>
        <pc:cxnChg chg="mod">
          <ac:chgData name="Liz Axup" userId="f0cf2359-c867-42e7-8ac2-6b3e19dcb7ab" providerId="ADAL" clId="{F26CD47B-AD05-4DC5-81CD-1DEA8BE148BC}" dt="2018-05-25T14:06:40.477" v="443" actId="1076"/>
          <ac:cxnSpMkLst>
            <pc:docMk/>
            <pc:sldMk cId="2739830182" sldId="378"/>
            <ac:cxnSpMk id="43" creationId="{8AED9632-1B07-44AA-B1F6-2E741807AEC0}"/>
          </ac:cxnSpMkLst>
        </pc:cxnChg>
      </pc:sldChg>
      <pc:sldChg chg="add">
        <pc:chgData name="Liz Axup" userId="f0cf2359-c867-42e7-8ac2-6b3e19dcb7ab" providerId="ADAL" clId="{F26CD47B-AD05-4DC5-81CD-1DEA8BE148BC}" dt="2018-05-25T13:19:16.566" v="47" actId="207"/>
        <pc:sldMkLst>
          <pc:docMk/>
          <pc:sldMk cId="457750700" sldId="379"/>
        </pc:sldMkLst>
      </pc:sldChg>
      <pc:sldChg chg="addSp delSp modSp add">
        <pc:chgData name="Liz Axup" userId="f0cf2359-c867-42e7-8ac2-6b3e19dcb7ab" providerId="ADAL" clId="{F26CD47B-AD05-4DC5-81CD-1DEA8BE148BC}" dt="2018-05-25T13:27:03.750" v="147" actId="1038"/>
        <pc:sldMkLst>
          <pc:docMk/>
          <pc:sldMk cId="2506926919" sldId="380"/>
        </pc:sldMkLst>
        <pc:spChg chg="add del mod">
          <ac:chgData name="Liz Axup" userId="f0cf2359-c867-42e7-8ac2-6b3e19dcb7ab" providerId="ADAL" clId="{F26CD47B-AD05-4DC5-81CD-1DEA8BE148BC}" dt="2018-05-25T13:26:59.546" v="144" actId="478"/>
          <ac:spMkLst>
            <pc:docMk/>
            <pc:sldMk cId="2506926919" sldId="380"/>
            <ac:spMk id="4" creationId="{6713A92E-7FA0-45B9-BC40-4C19A9E280C5}"/>
          </ac:spMkLst>
        </pc:spChg>
        <pc:spChg chg="mod">
          <ac:chgData name="Liz Axup" userId="f0cf2359-c867-42e7-8ac2-6b3e19dcb7ab" providerId="ADAL" clId="{F26CD47B-AD05-4DC5-81CD-1DEA8BE148BC}" dt="2018-05-25T13:21:18.097" v="62" actId="1038"/>
          <ac:spMkLst>
            <pc:docMk/>
            <pc:sldMk cId="2506926919" sldId="380"/>
            <ac:spMk id="19" creationId="{5252A847-DE45-4FA3-A1F8-EEBEB845FF8E}"/>
          </ac:spMkLst>
        </pc:spChg>
        <pc:grpChg chg="mod">
          <ac:chgData name="Liz Axup" userId="f0cf2359-c867-42e7-8ac2-6b3e19dcb7ab" providerId="ADAL" clId="{F26CD47B-AD05-4DC5-81CD-1DEA8BE148BC}" dt="2018-05-25T13:26:20.778" v="133" actId="1076"/>
          <ac:grpSpMkLst>
            <pc:docMk/>
            <pc:sldMk cId="2506926919" sldId="380"/>
            <ac:grpSpMk id="2" creationId="{BFBF21DD-75C2-436D-BFC6-9AF18369F9B8}"/>
          </ac:grpSpMkLst>
        </pc:grpChg>
        <pc:cxnChg chg="add mod">
          <ac:chgData name="Liz Axup" userId="f0cf2359-c867-42e7-8ac2-6b3e19dcb7ab" providerId="ADAL" clId="{F26CD47B-AD05-4DC5-81CD-1DEA8BE148BC}" dt="2018-05-25T13:23:08.524" v="86" actId="14100"/>
          <ac:cxnSpMkLst>
            <pc:docMk/>
            <pc:sldMk cId="2506926919" sldId="380"/>
            <ac:cxnSpMk id="10" creationId="{FF47688A-5615-4059-B90E-33BEB45DEF4E}"/>
          </ac:cxnSpMkLst>
        </pc:cxnChg>
        <pc:cxnChg chg="add mod">
          <ac:chgData name="Liz Axup" userId="f0cf2359-c867-42e7-8ac2-6b3e19dcb7ab" providerId="ADAL" clId="{F26CD47B-AD05-4DC5-81CD-1DEA8BE148BC}" dt="2018-05-25T13:23:15.053" v="87" actId="14100"/>
          <ac:cxnSpMkLst>
            <pc:docMk/>
            <pc:sldMk cId="2506926919" sldId="380"/>
            <ac:cxnSpMk id="11" creationId="{D5F75E49-008E-4EA9-8252-76BA5913FB57}"/>
          </ac:cxnSpMkLst>
        </pc:cxnChg>
        <pc:cxnChg chg="add mod">
          <ac:chgData name="Liz Axup" userId="f0cf2359-c867-42e7-8ac2-6b3e19dcb7ab" providerId="ADAL" clId="{F26CD47B-AD05-4DC5-81CD-1DEA8BE148BC}" dt="2018-05-25T13:23:43.917" v="91" actId="1076"/>
          <ac:cxnSpMkLst>
            <pc:docMk/>
            <pc:sldMk cId="2506926919" sldId="380"/>
            <ac:cxnSpMk id="20" creationId="{51D92274-4DB5-4F70-8873-D7E5ABFF7CEC}"/>
          </ac:cxnSpMkLst>
        </pc:cxnChg>
        <pc:cxnChg chg="add mod">
          <ac:chgData name="Liz Axup" userId="f0cf2359-c867-42e7-8ac2-6b3e19dcb7ab" providerId="ADAL" clId="{F26CD47B-AD05-4DC5-81CD-1DEA8BE148BC}" dt="2018-05-25T13:23:53.044" v="94" actId="1076"/>
          <ac:cxnSpMkLst>
            <pc:docMk/>
            <pc:sldMk cId="2506926919" sldId="380"/>
            <ac:cxnSpMk id="21" creationId="{BAB50C3D-7BCB-4513-B35A-93C89147BF0C}"/>
          </ac:cxnSpMkLst>
        </pc:cxnChg>
        <pc:cxnChg chg="add mod">
          <ac:chgData name="Liz Axup" userId="f0cf2359-c867-42e7-8ac2-6b3e19dcb7ab" providerId="ADAL" clId="{F26CD47B-AD05-4DC5-81CD-1DEA8BE148BC}" dt="2018-05-25T13:24:16.792" v="99" actId="1076"/>
          <ac:cxnSpMkLst>
            <pc:docMk/>
            <pc:sldMk cId="2506926919" sldId="380"/>
            <ac:cxnSpMk id="22" creationId="{0EF450A3-B224-4476-BFB3-567FE5A9682D}"/>
          </ac:cxnSpMkLst>
        </pc:cxnChg>
        <pc:cxnChg chg="add mod">
          <ac:chgData name="Liz Axup" userId="f0cf2359-c867-42e7-8ac2-6b3e19dcb7ab" providerId="ADAL" clId="{F26CD47B-AD05-4DC5-81CD-1DEA8BE148BC}" dt="2018-05-25T13:24:24.791" v="102" actId="1036"/>
          <ac:cxnSpMkLst>
            <pc:docMk/>
            <pc:sldMk cId="2506926919" sldId="380"/>
            <ac:cxnSpMk id="23" creationId="{FC9BCB6B-45ED-4E1A-989E-424B463268F9}"/>
          </ac:cxnSpMkLst>
        </pc:cxnChg>
        <pc:cxnChg chg="add mod">
          <ac:chgData name="Liz Axup" userId="f0cf2359-c867-42e7-8ac2-6b3e19dcb7ab" providerId="ADAL" clId="{F26CD47B-AD05-4DC5-81CD-1DEA8BE148BC}" dt="2018-05-25T13:25:03.157" v="107" actId="1076"/>
          <ac:cxnSpMkLst>
            <pc:docMk/>
            <pc:sldMk cId="2506926919" sldId="380"/>
            <ac:cxnSpMk id="24" creationId="{205BD5B9-2055-4F33-882C-6AD775DDD2B5}"/>
          </ac:cxnSpMkLst>
        </pc:cxnChg>
        <pc:cxnChg chg="add mod">
          <ac:chgData name="Liz Axup" userId="f0cf2359-c867-42e7-8ac2-6b3e19dcb7ab" providerId="ADAL" clId="{F26CD47B-AD05-4DC5-81CD-1DEA8BE148BC}" dt="2018-05-25T13:25:00.658" v="106" actId="1076"/>
          <ac:cxnSpMkLst>
            <pc:docMk/>
            <pc:sldMk cId="2506926919" sldId="380"/>
            <ac:cxnSpMk id="25" creationId="{460BA75C-3370-47ED-B0A3-732EF5C71342}"/>
          </ac:cxnSpMkLst>
        </pc:cxnChg>
        <pc:cxnChg chg="add mod">
          <ac:chgData name="Liz Axup" userId="f0cf2359-c867-42e7-8ac2-6b3e19dcb7ab" providerId="ADAL" clId="{F26CD47B-AD05-4DC5-81CD-1DEA8BE148BC}" dt="2018-05-25T13:26:27.271" v="136" actId="1036"/>
          <ac:cxnSpMkLst>
            <pc:docMk/>
            <pc:sldMk cId="2506926919" sldId="380"/>
            <ac:cxnSpMk id="26" creationId="{F646A21A-3B59-4531-802D-09895626AC2E}"/>
          </ac:cxnSpMkLst>
        </pc:cxnChg>
        <pc:cxnChg chg="add mod">
          <ac:chgData name="Liz Axup" userId="f0cf2359-c867-42e7-8ac2-6b3e19dcb7ab" providerId="ADAL" clId="{F26CD47B-AD05-4DC5-81CD-1DEA8BE148BC}" dt="2018-05-25T13:26:07.638" v="128" actId="1036"/>
          <ac:cxnSpMkLst>
            <pc:docMk/>
            <pc:sldMk cId="2506926919" sldId="380"/>
            <ac:cxnSpMk id="27" creationId="{F13326BA-2815-4C3B-8AF5-E94CCE76A780}"/>
          </ac:cxnSpMkLst>
        </pc:cxnChg>
        <pc:cxnChg chg="add mod">
          <ac:chgData name="Liz Axup" userId="f0cf2359-c867-42e7-8ac2-6b3e19dcb7ab" providerId="ADAL" clId="{F26CD47B-AD05-4DC5-81CD-1DEA8BE148BC}" dt="2018-05-25T13:27:03.750" v="147" actId="1038"/>
          <ac:cxnSpMkLst>
            <pc:docMk/>
            <pc:sldMk cId="2506926919" sldId="380"/>
            <ac:cxnSpMk id="30" creationId="{64DB3D1C-B638-4222-8F11-04BF0A48660F}"/>
          </ac:cxnSpMkLst>
        </pc:cxnChg>
        <pc:cxnChg chg="add mod">
          <ac:chgData name="Liz Axup" userId="f0cf2359-c867-42e7-8ac2-6b3e19dcb7ab" providerId="ADAL" clId="{F26CD47B-AD05-4DC5-81CD-1DEA8BE148BC}" dt="2018-05-25T13:27:03.750" v="147" actId="1038"/>
          <ac:cxnSpMkLst>
            <pc:docMk/>
            <pc:sldMk cId="2506926919" sldId="380"/>
            <ac:cxnSpMk id="31" creationId="{E0600EB6-961B-4090-8CCD-95932E09E0F7}"/>
          </ac:cxnSpMkLst>
        </pc:cxnChg>
      </pc:sldChg>
      <pc:sldChg chg="modSp add">
        <pc:chgData name="Liz Axup" userId="f0cf2359-c867-42e7-8ac2-6b3e19dcb7ab" providerId="ADAL" clId="{F26CD47B-AD05-4DC5-81CD-1DEA8BE148BC}" dt="2018-05-25T13:37:39.291" v="198" actId="207"/>
        <pc:sldMkLst>
          <pc:docMk/>
          <pc:sldMk cId="1322074564" sldId="381"/>
        </pc:sldMkLst>
        <pc:spChg chg="mod">
          <ac:chgData name="Liz Axup" userId="f0cf2359-c867-42e7-8ac2-6b3e19dcb7ab" providerId="ADAL" clId="{F26CD47B-AD05-4DC5-81CD-1DEA8BE148BC}" dt="2018-05-25T13:37:39.291" v="198" actId="207"/>
          <ac:spMkLst>
            <pc:docMk/>
            <pc:sldMk cId="1322074564" sldId="381"/>
            <ac:spMk id="19" creationId="{5252A847-DE45-4FA3-A1F8-EEBEB845FF8E}"/>
          </ac:spMkLst>
        </pc:spChg>
      </pc:sldChg>
      <pc:sldChg chg="add">
        <pc:chgData name="Liz Axup" userId="f0cf2359-c867-42e7-8ac2-6b3e19dcb7ab" providerId="ADAL" clId="{F26CD47B-AD05-4DC5-81CD-1DEA8BE148BC}" dt="2018-05-25T13:37:20.467" v="190" actId="207"/>
        <pc:sldMkLst>
          <pc:docMk/>
          <pc:sldMk cId="4039311048" sldId="382"/>
        </pc:sldMkLst>
      </pc:sldChg>
      <pc:sldChg chg="modSp add ord">
        <pc:chgData name="Liz Axup" userId="f0cf2359-c867-42e7-8ac2-6b3e19dcb7ab" providerId="ADAL" clId="{F26CD47B-AD05-4DC5-81CD-1DEA8BE148BC}" dt="2018-05-25T13:37:29.382" v="193" actId="207"/>
        <pc:sldMkLst>
          <pc:docMk/>
          <pc:sldMk cId="20661991" sldId="383"/>
        </pc:sldMkLst>
        <pc:spChg chg="mod">
          <ac:chgData name="Liz Axup" userId="f0cf2359-c867-42e7-8ac2-6b3e19dcb7ab" providerId="ADAL" clId="{F26CD47B-AD05-4DC5-81CD-1DEA8BE148BC}" dt="2018-05-25T13:37:26.395" v="192" actId="6549"/>
          <ac:spMkLst>
            <pc:docMk/>
            <pc:sldMk cId="20661991" sldId="38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25/05/2018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parallel-and-perpendicular-year-3-properties-of-shape-resource-pack" TargetMode="External"/><Relationship Id="rId5" Type="http://schemas.openxmlformats.org/officeDocument/2006/relationships/hyperlink" Target="https://classroomsecrets.co.uk/search/?fwp_topic=white-rose" TargetMode="External"/><Relationship Id="rId4" Type="http://schemas.openxmlformats.org/officeDocument/2006/relationships/hyperlink" Target="https://classroomsecrets.co.uk/content-domain-filter/?fwp_contentdomain=3g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3 – Summer Block 3 – Properties of Shape – Parallel and Perpendicular</a:t>
            </a:r>
          </a:p>
          <a:p>
            <a:pPr lvl="0" algn="ctr"/>
            <a:endParaRPr lang="en-GB" dirty="0">
              <a:solidFill>
                <a:srgbClr val="E7E6E6">
                  <a:lumMod val="25000"/>
                </a:srgbClr>
              </a:solidFill>
              <a:latin typeface="SassoonCRInfantMedium" panose="02000603020000020003" pitchFamily="2" charset="0"/>
            </a:endParaRPr>
          </a:p>
          <a:p>
            <a:pPr lvl="0"/>
            <a:r>
              <a:rPr lang="en-GB" dirty="0">
                <a:solidFill>
                  <a:srgbClr val="E7E6E6">
                    <a:lumMod val="25000"/>
                  </a:srgbClr>
                </a:solidFill>
                <a:latin typeface="SassoonCRInfantMedium" panose="02000603020000020003" pitchFamily="2" charset="0"/>
              </a:rPr>
              <a:t>Teaching Note:</a:t>
            </a:r>
          </a:p>
          <a:p>
            <a:pPr lvl="0"/>
            <a:endParaRPr lang="en-GB" sz="1400" dirty="0">
              <a:solidFill>
                <a:srgbClr val="E7E6E6">
                  <a:lumMod val="25000"/>
                </a:srgbClr>
              </a:solidFill>
              <a:latin typeface="SassoonCRInfantMedium" panose="02000603020000020003" pitchFamily="2" charset="0"/>
            </a:endParaRPr>
          </a:p>
          <a:p>
            <a:pPr lvl="0"/>
            <a:r>
              <a:rPr lang="en-GB" sz="1400" dirty="0">
                <a:solidFill>
                  <a:srgbClr val="E7E6E6">
                    <a:lumMod val="25000"/>
                  </a:srgbClr>
                </a:solidFill>
                <a:latin typeface="SassoonCRInfantMedium" panose="02000603020000020003" pitchFamily="2" charset="0"/>
              </a:rPr>
              <a:t>Lines are only perpendicular if they are touching. Two lines which will meet to become perpendicular are classed as ‘neither’.</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prstClr val="black"/>
                </a:solidFill>
                <a:latin typeface="SassoonCRInfantMedium" panose="02000603020000020003" pitchFamily="2" charset="0"/>
              </a:rPr>
              <a:t>Mathematics Year 3: (3G2) </a:t>
            </a:r>
            <a:r>
              <a:rPr lang="en-GB" sz="1400" dirty="0">
                <a:solidFill>
                  <a:prstClr val="black"/>
                </a:solidFill>
                <a:latin typeface="SassoonCRInfantMedium" panose="02000603020000020003" pitchFamily="2" charset="0"/>
                <a:hlinkClick r:id="rId4"/>
              </a:rPr>
              <a:t>Identify horizontal and vertical lines and pairs of perpendicular and parallel lines</a:t>
            </a:r>
            <a:br>
              <a:rPr lang="en-GB" sz="1400" u="sng" dirty="0">
                <a:solidFill>
                  <a:prstClr val="black"/>
                </a:solidFill>
                <a:latin typeface="SassoonCRInfantMedium" panose="02000603020000020003" pitchFamily="2" charset="0"/>
              </a:rPr>
            </a:b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hlinkClick r:id="rId5"/>
              </a:rPr>
              <a:t>More resources</a:t>
            </a:r>
            <a:r>
              <a:rPr lang="en-GB" dirty="0">
                <a:solidFill>
                  <a:prstClr val="black"/>
                </a:solidFill>
                <a:latin typeface="SassoonCRInfantMedium" panose="02000603020000020003" pitchFamily="2" charset="0"/>
              </a:rPr>
              <a:t> which follow the same small steps as White Rose.</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3 – Summer Block 3 – Properties of Shape</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6: Parallel and Perpendicular</a:t>
            </a: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Identify which shapes are parallel, perpendicular of neither.</a:t>
            </a: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pSp>
        <p:nvGrpSpPr>
          <p:cNvPr id="29" name="Group 28">
            <a:extLst>
              <a:ext uri="{FF2B5EF4-FFF2-40B4-BE49-F238E27FC236}">
                <a16:creationId xmlns:a16="http://schemas.microsoft.com/office/drawing/2014/main" id="{6E563E1B-2867-421F-9640-644347EF34EE}"/>
              </a:ext>
            </a:extLst>
          </p:cNvPr>
          <p:cNvGrpSpPr/>
          <p:nvPr/>
        </p:nvGrpSpPr>
        <p:grpSpPr>
          <a:xfrm>
            <a:off x="769335" y="3277058"/>
            <a:ext cx="460070" cy="1798661"/>
            <a:chOff x="2339012" y="1775791"/>
            <a:chExt cx="490327" cy="2597426"/>
          </a:xfrm>
        </p:grpSpPr>
        <p:cxnSp>
          <p:nvCxnSpPr>
            <p:cNvPr id="27" name="Straight Connector 26">
              <a:extLst>
                <a:ext uri="{FF2B5EF4-FFF2-40B4-BE49-F238E27FC236}">
                  <a16:creationId xmlns:a16="http://schemas.microsoft.com/office/drawing/2014/main" id="{A1D34C06-C37E-4C1B-A9E0-190C6612FA23}"/>
                </a:ext>
              </a:extLst>
            </p:cNvPr>
            <p:cNvCxnSpPr/>
            <p:nvPr/>
          </p:nvCxnSpPr>
          <p:spPr>
            <a:xfrm flipV="1">
              <a:off x="2829339" y="1775791"/>
              <a:ext cx="0" cy="259742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9F5ED5A-CB50-4BFF-8EF8-FA38B08756D2}"/>
                </a:ext>
              </a:extLst>
            </p:cNvPr>
            <p:cNvCxnSpPr/>
            <p:nvPr/>
          </p:nvCxnSpPr>
          <p:spPr>
            <a:xfrm flipV="1">
              <a:off x="2339012" y="1775791"/>
              <a:ext cx="0" cy="2597426"/>
            </a:xfrm>
            <a:prstGeom prst="line">
              <a:avLst/>
            </a:prstGeom>
            <a:ln w="57150"/>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F88FB4B5-724A-4190-A276-E0F466D1705A}"/>
              </a:ext>
            </a:extLst>
          </p:cNvPr>
          <p:cNvGrpSpPr/>
          <p:nvPr/>
        </p:nvGrpSpPr>
        <p:grpSpPr>
          <a:xfrm rot="3187522">
            <a:off x="7329716" y="3483228"/>
            <a:ext cx="734817" cy="2152953"/>
            <a:chOff x="2339012" y="1775791"/>
            <a:chExt cx="490327" cy="2597426"/>
          </a:xfrm>
        </p:grpSpPr>
        <p:cxnSp>
          <p:nvCxnSpPr>
            <p:cNvPr id="31" name="Straight Connector 30">
              <a:extLst>
                <a:ext uri="{FF2B5EF4-FFF2-40B4-BE49-F238E27FC236}">
                  <a16:creationId xmlns:a16="http://schemas.microsoft.com/office/drawing/2014/main" id="{CC44DB58-E45F-4863-945A-C9BB211B5CFA}"/>
                </a:ext>
              </a:extLst>
            </p:cNvPr>
            <p:cNvCxnSpPr/>
            <p:nvPr/>
          </p:nvCxnSpPr>
          <p:spPr>
            <a:xfrm flipV="1">
              <a:off x="2829339" y="1775791"/>
              <a:ext cx="0" cy="2597426"/>
            </a:xfrm>
            <a:prstGeom prst="line">
              <a:avLst/>
            </a:prstGeom>
            <a:ln w="57150">
              <a:solidFill>
                <a:srgbClr val="CC66FF"/>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97EC227-11EF-45FC-829D-8936E0B39816}"/>
                </a:ext>
              </a:extLst>
            </p:cNvPr>
            <p:cNvCxnSpPr/>
            <p:nvPr/>
          </p:nvCxnSpPr>
          <p:spPr>
            <a:xfrm flipV="1">
              <a:off x="2339012" y="1775791"/>
              <a:ext cx="0" cy="2597426"/>
            </a:xfrm>
            <a:prstGeom prst="line">
              <a:avLst/>
            </a:prstGeom>
            <a:ln w="57150">
              <a:solidFill>
                <a:srgbClr val="CC66FF"/>
              </a:solidFill>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8A3F0657-F6A3-401C-BA6B-02444952BBC7}"/>
              </a:ext>
            </a:extLst>
          </p:cNvPr>
          <p:cNvGrpSpPr/>
          <p:nvPr/>
        </p:nvGrpSpPr>
        <p:grpSpPr>
          <a:xfrm rot="18829593">
            <a:off x="5683098" y="4292072"/>
            <a:ext cx="448577" cy="1555855"/>
            <a:chOff x="2339012" y="1775791"/>
            <a:chExt cx="448577" cy="2597426"/>
          </a:xfrm>
        </p:grpSpPr>
        <p:cxnSp>
          <p:nvCxnSpPr>
            <p:cNvPr id="34" name="Straight Connector 33">
              <a:extLst>
                <a:ext uri="{FF2B5EF4-FFF2-40B4-BE49-F238E27FC236}">
                  <a16:creationId xmlns:a16="http://schemas.microsoft.com/office/drawing/2014/main" id="{ADBA3F6E-634E-42CE-BA34-B577551273ED}"/>
                </a:ext>
              </a:extLst>
            </p:cNvPr>
            <p:cNvCxnSpPr>
              <a:cxnSpLocks/>
            </p:cNvCxnSpPr>
            <p:nvPr/>
          </p:nvCxnSpPr>
          <p:spPr>
            <a:xfrm flipH="1" flipV="1">
              <a:off x="2478893" y="1839838"/>
              <a:ext cx="308696" cy="2469332"/>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061F46F-0E97-4F9C-AC97-919E628DD9C3}"/>
                </a:ext>
              </a:extLst>
            </p:cNvPr>
            <p:cNvCxnSpPr/>
            <p:nvPr/>
          </p:nvCxnSpPr>
          <p:spPr>
            <a:xfrm flipV="1">
              <a:off x="2339012" y="1775791"/>
              <a:ext cx="0" cy="2597426"/>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1A0578C3-A81A-4F5C-A6B1-68F19A78453A}"/>
              </a:ext>
            </a:extLst>
          </p:cNvPr>
          <p:cNvGrpSpPr/>
          <p:nvPr/>
        </p:nvGrpSpPr>
        <p:grpSpPr>
          <a:xfrm rot="16200000">
            <a:off x="3221190" y="4788483"/>
            <a:ext cx="696749" cy="1722251"/>
            <a:chOff x="2339012" y="2407662"/>
            <a:chExt cx="1325538" cy="1965555"/>
          </a:xfrm>
        </p:grpSpPr>
        <p:cxnSp>
          <p:nvCxnSpPr>
            <p:cNvPr id="41" name="Straight Connector 40">
              <a:extLst>
                <a:ext uri="{FF2B5EF4-FFF2-40B4-BE49-F238E27FC236}">
                  <a16:creationId xmlns:a16="http://schemas.microsoft.com/office/drawing/2014/main" id="{2BA6C4F2-EEBB-4192-9731-949B9C1DCBCD}"/>
                </a:ext>
              </a:extLst>
            </p:cNvPr>
            <p:cNvCxnSpPr>
              <a:cxnSpLocks/>
            </p:cNvCxnSpPr>
            <p:nvPr/>
          </p:nvCxnSpPr>
          <p:spPr>
            <a:xfrm>
              <a:off x="2339012" y="3390439"/>
              <a:ext cx="1325538"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193AA91-C96E-4351-BBF5-05C8891A4F1A}"/>
                </a:ext>
              </a:extLst>
            </p:cNvPr>
            <p:cNvCxnSpPr>
              <a:cxnSpLocks/>
            </p:cNvCxnSpPr>
            <p:nvPr/>
          </p:nvCxnSpPr>
          <p:spPr>
            <a:xfrm flipV="1">
              <a:off x="2339012" y="2407662"/>
              <a:ext cx="0" cy="1965555"/>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CF58BC32-4E29-4DAE-8414-50DD9716A701}"/>
              </a:ext>
            </a:extLst>
          </p:cNvPr>
          <p:cNvGrpSpPr/>
          <p:nvPr/>
        </p:nvGrpSpPr>
        <p:grpSpPr>
          <a:xfrm>
            <a:off x="4556764" y="3591383"/>
            <a:ext cx="1122457" cy="1077397"/>
            <a:chOff x="2339012" y="2407662"/>
            <a:chExt cx="1325538" cy="1965555"/>
          </a:xfrm>
        </p:grpSpPr>
        <p:cxnSp>
          <p:nvCxnSpPr>
            <p:cNvPr id="48" name="Straight Connector 47">
              <a:extLst>
                <a:ext uri="{FF2B5EF4-FFF2-40B4-BE49-F238E27FC236}">
                  <a16:creationId xmlns:a16="http://schemas.microsoft.com/office/drawing/2014/main" id="{728FB2A0-71A4-4F8E-AB49-7E9FEB9A3633}"/>
                </a:ext>
              </a:extLst>
            </p:cNvPr>
            <p:cNvCxnSpPr>
              <a:cxnSpLocks/>
            </p:cNvCxnSpPr>
            <p:nvPr/>
          </p:nvCxnSpPr>
          <p:spPr>
            <a:xfrm>
              <a:off x="2339012" y="3390439"/>
              <a:ext cx="1325538" cy="0"/>
            </a:xfrm>
            <a:prstGeom prst="line">
              <a:avLst/>
            </a:prstGeom>
            <a:ln w="57150">
              <a:solidFill>
                <a:srgbClr val="FF6699"/>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D1094D5-5C1E-43DF-81DA-ACF182F536C8}"/>
                </a:ext>
              </a:extLst>
            </p:cNvPr>
            <p:cNvCxnSpPr>
              <a:cxnSpLocks/>
            </p:cNvCxnSpPr>
            <p:nvPr/>
          </p:nvCxnSpPr>
          <p:spPr>
            <a:xfrm flipV="1">
              <a:off x="2339012" y="2407662"/>
              <a:ext cx="0" cy="1965555"/>
            </a:xfrm>
            <a:prstGeom prst="line">
              <a:avLst/>
            </a:prstGeom>
            <a:ln w="57150">
              <a:solidFill>
                <a:srgbClr val="FF6699"/>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07017858-C1B4-4606-8B9F-5E8B552AED31}"/>
              </a:ext>
            </a:extLst>
          </p:cNvPr>
          <p:cNvGrpSpPr/>
          <p:nvPr/>
        </p:nvGrpSpPr>
        <p:grpSpPr>
          <a:xfrm rot="10800000">
            <a:off x="1871203" y="3791065"/>
            <a:ext cx="1122451" cy="1510169"/>
            <a:chOff x="2339012" y="2407662"/>
            <a:chExt cx="1097955" cy="1965555"/>
          </a:xfrm>
        </p:grpSpPr>
        <p:cxnSp>
          <p:nvCxnSpPr>
            <p:cNvPr id="51" name="Straight Connector 50">
              <a:extLst>
                <a:ext uri="{FF2B5EF4-FFF2-40B4-BE49-F238E27FC236}">
                  <a16:creationId xmlns:a16="http://schemas.microsoft.com/office/drawing/2014/main" id="{47A4AC54-AAF7-4F8C-BF11-828353EBEF84}"/>
                </a:ext>
              </a:extLst>
            </p:cNvPr>
            <p:cNvCxnSpPr>
              <a:cxnSpLocks/>
            </p:cNvCxnSpPr>
            <p:nvPr/>
          </p:nvCxnSpPr>
          <p:spPr>
            <a:xfrm rot="10800000" flipH="1" flipV="1">
              <a:off x="2339013" y="3251220"/>
              <a:ext cx="1097954" cy="600481"/>
            </a:xfrm>
            <a:prstGeom prst="line">
              <a:avLst/>
            </a:prstGeom>
            <a:ln w="5715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6052223-A8A8-47C3-BB4D-3A78B0E72C37}"/>
                </a:ext>
              </a:extLst>
            </p:cNvPr>
            <p:cNvCxnSpPr>
              <a:cxnSpLocks/>
            </p:cNvCxnSpPr>
            <p:nvPr/>
          </p:nvCxnSpPr>
          <p:spPr>
            <a:xfrm flipV="1">
              <a:off x="2339012" y="2407662"/>
              <a:ext cx="0" cy="1965555"/>
            </a:xfrm>
            <a:prstGeom prst="line">
              <a:avLst/>
            </a:prstGeom>
            <a:ln w="5715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54" name="Table 53">
            <a:extLst>
              <a:ext uri="{FF2B5EF4-FFF2-40B4-BE49-F238E27FC236}">
                <a16:creationId xmlns:a16="http://schemas.microsoft.com/office/drawing/2014/main" id="{2DBFB1B9-54CE-4339-AD5B-ED0232AD5FCB}"/>
              </a:ext>
            </a:extLst>
          </p:cNvPr>
          <p:cNvGraphicFramePr>
            <a:graphicFrameLocks noGrp="1"/>
          </p:cNvGraphicFramePr>
          <p:nvPr>
            <p:extLst>
              <p:ext uri="{D42A27DB-BD31-4B8C-83A1-F6EECF244321}">
                <p14:modId xmlns:p14="http://schemas.microsoft.com/office/powerpoint/2010/main" val="665304991"/>
              </p:ext>
            </p:extLst>
          </p:nvPr>
        </p:nvGraphicFramePr>
        <p:xfrm>
          <a:off x="1996107" y="1447834"/>
          <a:ext cx="5151786" cy="1950720"/>
        </p:xfrm>
        <a:graphic>
          <a:graphicData uri="http://schemas.openxmlformats.org/drawingml/2006/table">
            <a:tbl>
              <a:tblPr firstRow="1" bandRow="1">
                <a:tableStyleId>{5940675A-B579-460E-94D1-54222C63F5DA}</a:tableStyleId>
              </a:tblPr>
              <a:tblGrid>
                <a:gridCol w="1717262">
                  <a:extLst>
                    <a:ext uri="{9D8B030D-6E8A-4147-A177-3AD203B41FA5}">
                      <a16:colId xmlns:a16="http://schemas.microsoft.com/office/drawing/2014/main" val="85281653"/>
                    </a:ext>
                  </a:extLst>
                </a:gridCol>
                <a:gridCol w="1717262">
                  <a:extLst>
                    <a:ext uri="{9D8B030D-6E8A-4147-A177-3AD203B41FA5}">
                      <a16:colId xmlns:a16="http://schemas.microsoft.com/office/drawing/2014/main" val="854583512"/>
                    </a:ext>
                  </a:extLst>
                </a:gridCol>
                <a:gridCol w="1717262">
                  <a:extLst>
                    <a:ext uri="{9D8B030D-6E8A-4147-A177-3AD203B41FA5}">
                      <a16:colId xmlns:a16="http://schemas.microsoft.com/office/drawing/2014/main" val="4031766168"/>
                    </a:ext>
                  </a:extLst>
                </a:gridCol>
              </a:tblGrid>
              <a:tr h="301433">
                <a:tc>
                  <a:txBody>
                    <a:bodyPr/>
                    <a:lstStyle/>
                    <a:p>
                      <a:pPr algn="ctr"/>
                      <a:r>
                        <a:rPr lang="en-GB" sz="2000" dirty="0">
                          <a:latin typeface="SassoonCRInfantMedium" panose="02000603020000020003" pitchFamily="2" charset="0"/>
                        </a:rPr>
                        <a:t>Parallel</a:t>
                      </a:r>
                      <a:endParaRPr lang="en-US" sz="2000" dirty="0">
                        <a:latin typeface="SassoonCRInfantMedium" panose="02000603020000020003" pitchFamily="2" charset="0"/>
                      </a:endParaRPr>
                    </a:p>
                  </a:txBody>
                  <a:tcPr anchor="ctr">
                    <a:solidFill>
                      <a:schemeClr val="accent6">
                        <a:lumMod val="40000"/>
                        <a:lumOff val="60000"/>
                      </a:schemeClr>
                    </a:solidFill>
                  </a:tcPr>
                </a:tc>
                <a:tc>
                  <a:txBody>
                    <a:bodyPr/>
                    <a:lstStyle/>
                    <a:p>
                      <a:pPr algn="ctr"/>
                      <a:r>
                        <a:rPr lang="en-GB" sz="2000" dirty="0">
                          <a:latin typeface="SassoonCRInfantMedium" panose="02000603020000020003" pitchFamily="2" charset="0"/>
                        </a:rPr>
                        <a:t>Perpendicular</a:t>
                      </a:r>
                      <a:endParaRPr lang="en-US" sz="2000" dirty="0">
                        <a:latin typeface="SassoonCRInfantMedium" panose="02000603020000020003" pitchFamily="2" charset="0"/>
                      </a:endParaRPr>
                    </a:p>
                  </a:txBody>
                  <a:tcPr anchor="ctr">
                    <a:solidFill>
                      <a:schemeClr val="accent6">
                        <a:lumMod val="40000"/>
                        <a:lumOff val="60000"/>
                      </a:schemeClr>
                    </a:solidFill>
                  </a:tcPr>
                </a:tc>
                <a:tc>
                  <a:txBody>
                    <a:bodyPr/>
                    <a:lstStyle/>
                    <a:p>
                      <a:pPr algn="ctr"/>
                      <a:r>
                        <a:rPr lang="en-GB" sz="2000" dirty="0">
                          <a:latin typeface="SassoonCRInfantMedium" panose="02000603020000020003" pitchFamily="2" charset="0"/>
                        </a:rPr>
                        <a:t>Neither</a:t>
                      </a:r>
                      <a:endParaRPr lang="en-US" sz="2000" dirty="0">
                        <a:latin typeface="SassoonCRInfantMedium" panose="02000603020000020003" pitchFamily="2" charset="0"/>
                      </a:endParaRPr>
                    </a:p>
                  </a:txBody>
                  <a:tcPr anchor="ctr">
                    <a:solidFill>
                      <a:schemeClr val="accent6">
                        <a:lumMod val="40000"/>
                        <a:lumOff val="60000"/>
                      </a:schemeClr>
                    </a:solidFill>
                  </a:tcPr>
                </a:tc>
                <a:extLst>
                  <a:ext uri="{0D108BD9-81ED-4DB2-BD59-A6C34878D82A}">
                    <a16:rowId xmlns:a16="http://schemas.microsoft.com/office/drawing/2014/main" val="1162966226"/>
                  </a:ext>
                </a:extLst>
              </a:tr>
              <a:tr h="370840">
                <a:tc>
                  <a:txBody>
                    <a:bodyPr/>
                    <a:lstStyle/>
                    <a:p>
                      <a:pPr algn="ctr"/>
                      <a:endParaRPr lang="en-GB" sz="2400" dirty="0">
                        <a:solidFill>
                          <a:srgbClr val="FF0000"/>
                        </a:solidFill>
                        <a:latin typeface="SassoonCRInfantMedium" panose="02000603020000020003" pitchFamily="2" charset="0"/>
                      </a:endParaRPr>
                    </a:p>
                  </a:txBody>
                  <a:tcPr anchor="ctr">
                    <a:solidFill>
                      <a:schemeClr val="bg1"/>
                    </a:solidFill>
                  </a:tcPr>
                </a:tc>
                <a:tc>
                  <a:txBody>
                    <a:bodyPr/>
                    <a:lstStyle/>
                    <a:p>
                      <a:pPr algn="ctr"/>
                      <a:endParaRPr lang="en-GB" sz="2400" dirty="0">
                        <a:solidFill>
                          <a:srgbClr val="FF0000"/>
                        </a:solidFill>
                        <a:latin typeface="SassoonCRInfantMedium" panose="02000603020000020003" pitchFamily="2" charset="0"/>
                      </a:endParaRPr>
                    </a:p>
                  </a:txBody>
                  <a:tcPr anchor="ctr">
                    <a:solidFill>
                      <a:schemeClr val="bg1"/>
                    </a:solidFill>
                  </a:tcPr>
                </a:tc>
                <a:tc>
                  <a:txBody>
                    <a:bodyPr/>
                    <a:lstStyle/>
                    <a:p>
                      <a:pPr algn="ctr"/>
                      <a:endParaRPr lang="en-GB" sz="2400" dirty="0">
                        <a:solidFill>
                          <a:srgbClr val="FF0000"/>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endParaRPr lang="en-US" sz="2400" dirty="0">
                        <a:solidFill>
                          <a:srgbClr val="FF0000"/>
                        </a:solidFill>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1770592042"/>
                  </a:ext>
                </a:extLst>
              </a:tr>
            </a:tbl>
          </a:graphicData>
        </a:graphic>
      </p:graphicFrame>
      <p:sp>
        <p:nvSpPr>
          <p:cNvPr id="55" name="TextBox 54">
            <a:extLst>
              <a:ext uri="{FF2B5EF4-FFF2-40B4-BE49-F238E27FC236}">
                <a16:creationId xmlns:a16="http://schemas.microsoft.com/office/drawing/2014/main" id="{17F9599B-2723-4702-8988-3A6EB62D1573}"/>
              </a:ext>
            </a:extLst>
          </p:cNvPr>
          <p:cNvSpPr txBox="1"/>
          <p:nvPr/>
        </p:nvSpPr>
        <p:spPr>
          <a:xfrm>
            <a:off x="689682" y="3924559"/>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A</a:t>
            </a:r>
            <a:endParaRPr lang="en-US" sz="2400" dirty="0">
              <a:latin typeface="SassoonCRInfantMedium" panose="02000603020000020003" pitchFamily="2" charset="0"/>
            </a:endParaRPr>
          </a:p>
        </p:txBody>
      </p:sp>
      <p:sp>
        <p:nvSpPr>
          <p:cNvPr id="56" name="TextBox 55">
            <a:extLst>
              <a:ext uri="{FF2B5EF4-FFF2-40B4-BE49-F238E27FC236}">
                <a16:creationId xmlns:a16="http://schemas.microsoft.com/office/drawing/2014/main" id="{D865F20B-85C1-434A-809B-A1C25FC592BA}"/>
              </a:ext>
            </a:extLst>
          </p:cNvPr>
          <p:cNvSpPr txBox="1"/>
          <p:nvPr/>
        </p:nvSpPr>
        <p:spPr>
          <a:xfrm>
            <a:off x="2477316" y="4582348"/>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B</a:t>
            </a:r>
            <a:endParaRPr lang="en-US" sz="2400" dirty="0">
              <a:latin typeface="SassoonCRInfantMedium" panose="02000603020000020003" pitchFamily="2" charset="0"/>
            </a:endParaRPr>
          </a:p>
        </p:txBody>
      </p:sp>
      <p:sp>
        <p:nvSpPr>
          <p:cNvPr id="57" name="TextBox 56">
            <a:extLst>
              <a:ext uri="{FF2B5EF4-FFF2-40B4-BE49-F238E27FC236}">
                <a16:creationId xmlns:a16="http://schemas.microsoft.com/office/drawing/2014/main" id="{4A30BEDC-2B9D-4A6E-85E3-EF5612879220}"/>
              </a:ext>
            </a:extLst>
          </p:cNvPr>
          <p:cNvSpPr txBox="1"/>
          <p:nvPr/>
        </p:nvSpPr>
        <p:spPr>
          <a:xfrm>
            <a:off x="3456367" y="5569670"/>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C</a:t>
            </a:r>
            <a:endParaRPr lang="en-US" sz="2400" dirty="0">
              <a:latin typeface="SassoonCRInfantMedium" panose="02000603020000020003" pitchFamily="2" charset="0"/>
            </a:endParaRPr>
          </a:p>
        </p:txBody>
      </p:sp>
      <p:sp>
        <p:nvSpPr>
          <p:cNvPr id="58" name="TextBox 57">
            <a:extLst>
              <a:ext uri="{FF2B5EF4-FFF2-40B4-BE49-F238E27FC236}">
                <a16:creationId xmlns:a16="http://schemas.microsoft.com/office/drawing/2014/main" id="{75287A06-B314-49E4-8DD4-E6A436463A3B}"/>
              </a:ext>
            </a:extLst>
          </p:cNvPr>
          <p:cNvSpPr txBox="1"/>
          <p:nvPr/>
        </p:nvSpPr>
        <p:spPr>
          <a:xfrm>
            <a:off x="4430691" y="3699206"/>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E</a:t>
            </a:r>
            <a:endParaRPr lang="en-US" sz="2400" dirty="0">
              <a:latin typeface="SassoonCRInfantMedium" panose="02000603020000020003" pitchFamily="2" charset="0"/>
            </a:endParaRPr>
          </a:p>
        </p:txBody>
      </p:sp>
      <p:sp>
        <p:nvSpPr>
          <p:cNvPr id="59" name="TextBox 58">
            <a:extLst>
              <a:ext uri="{FF2B5EF4-FFF2-40B4-BE49-F238E27FC236}">
                <a16:creationId xmlns:a16="http://schemas.microsoft.com/office/drawing/2014/main" id="{DBD35AEA-185C-43E9-B9A4-0C063468A340}"/>
              </a:ext>
            </a:extLst>
          </p:cNvPr>
          <p:cNvSpPr txBox="1"/>
          <p:nvPr/>
        </p:nvSpPr>
        <p:spPr>
          <a:xfrm>
            <a:off x="5924998" y="5230090"/>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D</a:t>
            </a:r>
            <a:endParaRPr lang="en-US" sz="2400" dirty="0">
              <a:latin typeface="SassoonCRInfantMedium" panose="02000603020000020003" pitchFamily="2" charset="0"/>
            </a:endParaRPr>
          </a:p>
        </p:txBody>
      </p:sp>
      <p:sp>
        <p:nvSpPr>
          <p:cNvPr id="60" name="TextBox 59">
            <a:extLst>
              <a:ext uri="{FF2B5EF4-FFF2-40B4-BE49-F238E27FC236}">
                <a16:creationId xmlns:a16="http://schemas.microsoft.com/office/drawing/2014/main" id="{22D170B0-2645-4033-BFA9-1172D41DD1BC}"/>
              </a:ext>
            </a:extLst>
          </p:cNvPr>
          <p:cNvSpPr txBox="1"/>
          <p:nvPr/>
        </p:nvSpPr>
        <p:spPr>
          <a:xfrm>
            <a:off x="7495617" y="4281598"/>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F</a:t>
            </a:r>
            <a:endParaRPr lang="en-US" sz="2400" dirty="0">
              <a:latin typeface="SassoonCRInfantMedium" panose="02000603020000020003" pitchFamily="2" charset="0"/>
            </a:endParaRPr>
          </a:p>
        </p:txBody>
      </p:sp>
    </p:spTree>
    <p:extLst>
      <p:ext uri="{BB962C8B-B14F-4D97-AF65-F5344CB8AC3E}">
        <p14:creationId xmlns:p14="http://schemas.microsoft.com/office/powerpoint/2010/main" val="35913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Identify which shapes are parallel, perpendicular of neither.</a:t>
            </a:r>
            <a:endParaRPr lang="en-GB" sz="2400" u="sng"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pSp>
        <p:nvGrpSpPr>
          <p:cNvPr id="29" name="Group 28">
            <a:extLst>
              <a:ext uri="{FF2B5EF4-FFF2-40B4-BE49-F238E27FC236}">
                <a16:creationId xmlns:a16="http://schemas.microsoft.com/office/drawing/2014/main" id="{6E563E1B-2867-421F-9640-644347EF34EE}"/>
              </a:ext>
            </a:extLst>
          </p:cNvPr>
          <p:cNvGrpSpPr/>
          <p:nvPr/>
        </p:nvGrpSpPr>
        <p:grpSpPr>
          <a:xfrm>
            <a:off x="769335" y="3277058"/>
            <a:ext cx="460070" cy="1798661"/>
            <a:chOff x="2339012" y="1775791"/>
            <a:chExt cx="490327" cy="2597426"/>
          </a:xfrm>
        </p:grpSpPr>
        <p:cxnSp>
          <p:nvCxnSpPr>
            <p:cNvPr id="27" name="Straight Connector 26">
              <a:extLst>
                <a:ext uri="{FF2B5EF4-FFF2-40B4-BE49-F238E27FC236}">
                  <a16:creationId xmlns:a16="http://schemas.microsoft.com/office/drawing/2014/main" id="{A1D34C06-C37E-4C1B-A9E0-190C6612FA23}"/>
                </a:ext>
              </a:extLst>
            </p:cNvPr>
            <p:cNvCxnSpPr/>
            <p:nvPr/>
          </p:nvCxnSpPr>
          <p:spPr>
            <a:xfrm flipV="1">
              <a:off x="2829339" y="1775791"/>
              <a:ext cx="0" cy="259742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9F5ED5A-CB50-4BFF-8EF8-FA38B08756D2}"/>
                </a:ext>
              </a:extLst>
            </p:cNvPr>
            <p:cNvCxnSpPr/>
            <p:nvPr/>
          </p:nvCxnSpPr>
          <p:spPr>
            <a:xfrm flipV="1">
              <a:off x="2339012" y="1775791"/>
              <a:ext cx="0" cy="2597426"/>
            </a:xfrm>
            <a:prstGeom prst="line">
              <a:avLst/>
            </a:prstGeom>
            <a:ln w="57150"/>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F88FB4B5-724A-4190-A276-E0F466D1705A}"/>
              </a:ext>
            </a:extLst>
          </p:cNvPr>
          <p:cNvGrpSpPr/>
          <p:nvPr/>
        </p:nvGrpSpPr>
        <p:grpSpPr>
          <a:xfrm rot="3187522">
            <a:off x="7329716" y="3483228"/>
            <a:ext cx="734817" cy="2152953"/>
            <a:chOff x="2339012" y="1775791"/>
            <a:chExt cx="490327" cy="2597426"/>
          </a:xfrm>
        </p:grpSpPr>
        <p:cxnSp>
          <p:nvCxnSpPr>
            <p:cNvPr id="31" name="Straight Connector 30">
              <a:extLst>
                <a:ext uri="{FF2B5EF4-FFF2-40B4-BE49-F238E27FC236}">
                  <a16:creationId xmlns:a16="http://schemas.microsoft.com/office/drawing/2014/main" id="{CC44DB58-E45F-4863-945A-C9BB211B5CFA}"/>
                </a:ext>
              </a:extLst>
            </p:cNvPr>
            <p:cNvCxnSpPr/>
            <p:nvPr/>
          </p:nvCxnSpPr>
          <p:spPr>
            <a:xfrm flipV="1">
              <a:off x="2829339" y="1775791"/>
              <a:ext cx="0" cy="2597426"/>
            </a:xfrm>
            <a:prstGeom prst="line">
              <a:avLst/>
            </a:prstGeom>
            <a:ln w="57150">
              <a:solidFill>
                <a:srgbClr val="CC66FF"/>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97EC227-11EF-45FC-829D-8936E0B39816}"/>
                </a:ext>
              </a:extLst>
            </p:cNvPr>
            <p:cNvCxnSpPr/>
            <p:nvPr/>
          </p:nvCxnSpPr>
          <p:spPr>
            <a:xfrm flipV="1">
              <a:off x="2339012" y="1775791"/>
              <a:ext cx="0" cy="2597426"/>
            </a:xfrm>
            <a:prstGeom prst="line">
              <a:avLst/>
            </a:prstGeom>
            <a:ln w="57150">
              <a:solidFill>
                <a:srgbClr val="CC66FF"/>
              </a:solidFill>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8A3F0657-F6A3-401C-BA6B-02444952BBC7}"/>
              </a:ext>
            </a:extLst>
          </p:cNvPr>
          <p:cNvGrpSpPr/>
          <p:nvPr/>
        </p:nvGrpSpPr>
        <p:grpSpPr>
          <a:xfrm rot="18829593">
            <a:off x="5683098" y="4292072"/>
            <a:ext cx="448577" cy="1555855"/>
            <a:chOff x="2339012" y="1775791"/>
            <a:chExt cx="448577" cy="2597426"/>
          </a:xfrm>
        </p:grpSpPr>
        <p:cxnSp>
          <p:nvCxnSpPr>
            <p:cNvPr id="34" name="Straight Connector 33">
              <a:extLst>
                <a:ext uri="{FF2B5EF4-FFF2-40B4-BE49-F238E27FC236}">
                  <a16:creationId xmlns:a16="http://schemas.microsoft.com/office/drawing/2014/main" id="{ADBA3F6E-634E-42CE-BA34-B577551273ED}"/>
                </a:ext>
              </a:extLst>
            </p:cNvPr>
            <p:cNvCxnSpPr>
              <a:cxnSpLocks/>
            </p:cNvCxnSpPr>
            <p:nvPr/>
          </p:nvCxnSpPr>
          <p:spPr>
            <a:xfrm flipH="1" flipV="1">
              <a:off x="2478893" y="1839838"/>
              <a:ext cx="308696" cy="2469332"/>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061F46F-0E97-4F9C-AC97-919E628DD9C3}"/>
                </a:ext>
              </a:extLst>
            </p:cNvPr>
            <p:cNvCxnSpPr/>
            <p:nvPr/>
          </p:nvCxnSpPr>
          <p:spPr>
            <a:xfrm flipV="1">
              <a:off x="2339012" y="1775791"/>
              <a:ext cx="0" cy="2597426"/>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1A0578C3-A81A-4F5C-A6B1-68F19A78453A}"/>
              </a:ext>
            </a:extLst>
          </p:cNvPr>
          <p:cNvGrpSpPr/>
          <p:nvPr/>
        </p:nvGrpSpPr>
        <p:grpSpPr>
          <a:xfrm rot="16200000">
            <a:off x="3221190" y="4788483"/>
            <a:ext cx="696749" cy="1722251"/>
            <a:chOff x="2339012" y="2407662"/>
            <a:chExt cx="1325538" cy="1965555"/>
          </a:xfrm>
        </p:grpSpPr>
        <p:cxnSp>
          <p:nvCxnSpPr>
            <p:cNvPr id="41" name="Straight Connector 40">
              <a:extLst>
                <a:ext uri="{FF2B5EF4-FFF2-40B4-BE49-F238E27FC236}">
                  <a16:creationId xmlns:a16="http://schemas.microsoft.com/office/drawing/2014/main" id="{2BA6C4F2-EEBB-4192-9731-949B9C1DCBCD}"/>
                </a:ext>
              </a:extLst>
            </p:cNvPr>
            <p:cNvCxnSpPr>
              <a:cxnSpLocks/>
            </p:cNvCxnSpPr>
            <p:nvPr/>
          </p:nvCxnSpPr>
          <p:spPr>
            <a:xfrm>
              <a:off x="2339012" y="3390439"/>
              <a:ext cx="1325538"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193AA91-C96E-4351-BBF5-05C8891A4F1A}"/>
                </a:ext>
              </a:extLst>
            </p:cNvPr>
            <p:cNvCxnSpPr>
              <a:cxnSpLocks/>
            </p:cNvCxnSpPr>
            <p:nvPr/>
          </p:nvCxnSpPr>
          <p:spPr>
            <a:xfrm flipV="1">
              <a:off x="2339012" y="2407662"/>
              <a:ext cx="0" cy="1965555"/>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CF58BC32-4E29-4DAE-8414-50DD9716A701}"/>
              </a:ext>
            </a:extLst>
          </p:cNvPr>
          <p:cNvGrpSpPr/>
          <p:nvPr/>
        </p:nvGrpSpPr>
        <p:grpSpPr>
          <a:xfrm>
            <a:off x="4556764" y="3591383"/>
            <a:ext cx="1122457" cy="1077397"/>
            <a:chOff x="2339012" y="2407662"/>
            <a:chExt cx="1325538" cy="1965555"/>
          </a:xfrm>
        </p:grpSpPr>
        <p:cxnSp>
          <p:nvCxnSpPr>
            <p:cNvPr id="48" name="Straight Connector 47">
              <a:extLst>
                <a:ext uri="{FF2B5EF4-FFF2-40B4-BE49-F238E27FC236}">
                  <a16:creationId xmlns:a16="http://schemas.microsoft.com/office/drawing/2014/main" id="{728FB2A0-71A4-4F8E-AB49-7E9FEB9A3633}"/>
                </a:ext>
              </a:extLst>
            </p:cNvPr>
            <p:cNvCxnSpPr>
              <a:cxnSpLocks/>
            </p:cNvCxnSpPr>
            <p:nvPr/>
          </p:nvCxnSpPr>
          <p:spPr>
            <a:xfrm>
              <a:off x="2339012" y="3390439"/>
              <a:ext cx="1325538" cy="0"/>
            </a:xfrm>
            <a:prstGeom prst="line">
              <a:avLst/>
            </a:prstGeom>
            <a:ln w="57150">
              <a:solidFill>
                <a:srgbClr val="FF6699"/>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D1094D5-5C1E-43DF-81DA-ACF182F536C8}"/>
                </a:ext>
              </a:extLst>
            </p:cNvPr>
            <p:cNvCxnSpPr>
              <a:cxnSpLocks/>
            </p:cNvCxnSpPr>
            <p:nvPr/>
          </p:nvCxnSpPr>
          <p:spPr>
            <a:xfrm flipV="1">
              <a:off x="2339012" y="2407662"/>
              <a:ext cx="0" cy="1965555"/>
            </a:xfrm>
            <a:prstGeom prst="line">
              <a:avLst/>
            </a:prstGeom>
            <a:ln w="57150">
              <a:solidFill>
                <a:srgbClr val="FF6699"/>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07017858-C1B4-4606-8B9F-5E8B552AED31}"/>
              </a:ext>
            </a:extLst>
          </p:cNvPr>
          <p:cNvGrpSpPr/>
          <p:nvPr/>
        </p:nvGrpSpPr>
        <p:grpSpPr>
          <a:xfrm rot="10800000">
            <a:off x="1871203" y="3791065"/>
            <a:ext cx="1122451" cy="1510169"/>
            <a:chOff x="2339012" y="2407662"/>
            <a:chExt cx="1097955" cy="1965555"/>
          </a:xfrm>
        </p:grpSpPr>
        <p:cxnSp>
          <p:nvCxnSpPr>
            <p:cNvPr id="51" name="Straight Connector 50">
              <a:extLst>
                <a:ext uri="{FF2B5EF4-FFF2-40B4-BE49-F238E27FC236}">
                  <a16:creationId xmlns:a16="http://schemas.microsoft.com/office/drawing/2014/main" id="{47A4AC54-AAF7-4F8C-BF11-828353EBEF84}"/>
                </a:ext>
              </a:extLst>
            </p:cNvPr>
            <p:cNvCxnSpPr>
              <a:cxnSpLocks/>
            </p:cNvCxnSpPr>
            <p:nvPr/>
          </p:nvCxnSpPr>
          <p:spPr>
            <a:xfrm rot="10800000" flipH="1" flipV="1">
              <a:off x="2339013" y="3251220"/>
              <a:ext cx="1097954" cy="600481"/>
            </a:xfrm>
            <a:prstGeom prst="line">
              <a:avLst/>
            </a:prstGeom>
            <a:ln w="5715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6052223-A8A8-47C3-BB4D-3A78B0E72C37}"/>
                </a:ext>
              </a:extLst>
            </p:cNvPr>
            <p:cNvCxnSpPr>
              <a:cxnSpLocks/>
            </p:cNvCxnSpPr>
            <p:nvPr/>
          </p:nvCxnSpPr>
          <p:spPr>
            <a:xfrm flipV="1">
              <a:off x="2339012" y="2407662"/>
              <a:ext cx="0" cy="1965555"/>
            </a:xfrm>
            <a:prstGeom prst="line">
              <a:avLst/>
            </a:prstGeom>
            <a:ln w="5715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54" name="Table 53">
            <a:extLst>
              <a:ext uri="{FF2B5EF4-FFF2-40B4-BE49-F238E27FC236}">
                <a16:creationId xmlns:a16="http://schemas.microsoft.com/office/drawing/2014/main" id="{2DBFB1B9-54CE-4339-AD5B-ED0232AD5FCB}"/>
              </a:ext>
            </a:extLst>
          </p:cNvPr>
          <p:cNvGraphicFramePr>
            <a:graphicFrameLocks noGrp="1"/>
          </p:cNvGraphicFramePr>
          <p:nvPr>
            <p:extLst>
              <p:ext uri="{D42A27DB-BD31-4B8C-83A1-F6EECF244321}">
                <p14:modId xmlns:p14="http://schemas.microsoft.com/office/powerpoint/2010/main" val="2664923935"/>
              </p:ext>
            </p:extLst>
          </p:nvPr>
        </p:nvGraphicFramePr>
        <p:xfrm>
          <a:off x="1996107" y="1447834"/>
          <a:ext cx="5151786" cy="1950720"/>
        </p:xfrm>
        <a:graphic>
          <a:graphicData uri="http://schemas.openxmlformats.org/drawingml/2006/table">
            <a:tbl>
              <a:tblPr firstRow="1" bandRow="1">
                <a:tableStyleId>{5940675A-B579-460E-94D1-54222C63F5DA}</a:tableStyleId>
              </a:tblPr>
              <a:tblGrid>
                <a:gridCol w="1717262">
                  <a:extLst>
                    <a:ext uri="{9D8B030D-6E8A-4147-A177-3AD203B41FA5}">
                      <a16:colId xmlns:a16="http://schemas.microsoft.com/office/drawing/2014/main" val="85281653"/>
                    </a:ext>
                  </a:extLst>
                </a:gridCol>
                <a:gridCol w="1717262">
                  <a:extLst>
                    <a:ext uri="{9D8B030D-6E8A-4147-A177-3AD203B41FA5}">
                      <a16:colId xmlns:a16="http://schemas.microsoft.com/office/drawing/2014/main" val="854583512"/>
                    </a:ext>
                  </a:extLst>
                </a:gridCol>
                <a:gridCol w="1717262">
                  <a:extLst>
                    <a:ext uri="{9D8B030D-6E8A-4147-A177-3AD203B41FA5}">
                      <a16:colId xmlns:a16="http://schemas.microsoft.com/office/drawing/2014/main" val="4031766168"/>
                    </a:ext>
                  </a:extLst>
                </a:gridCol>
              </a:tblGrid>
              <a:tr h="301433">
                <a:tc>
                  <a:txBody>
                    <a:bodyPr/>
                    <a:lstStyle/>
                    <a:p>
                      <a:pPr algn="ctr"/>
                      <a:r>
                        <a:rPr lang="en-GB" sz="2000" dirty="0">
                          <a:latin typeface="SassoonCRInfantMedium" panose="02000603020000020003" pitchFamily="2" charset="0"/>
                        </a:rPr>
                        <a:t>Parallel</a:t>
                      </a:r>
                      <a:endParaRPr lang="en-US" sz="2000" dirty="0">
                        <a:latin typeface="SassoonCRInfantMedium" panose="02000603020000020003" pitchFamily="2" charset="0"/>
                      </a:endParaRPr>
                    </a:p>
                  </a:txBody>
                  <a:tcPr anchor="ctr">
                    <a:solidFill>
                      <a:schemeClr val="accent6">
                        <a:lumMod val="40000"/>
                        <a:lumOff val="60000"/>
                      </a:schemeClr>
                    </a:solidFill>
                  </a:tcPr>
                </a:tc>
                <a:tc>
                  <a:txBody>
                    <a:bodyPr/>
                    <a:lstStyle/>
                    <a:p>
                      <a:pPr algn="ctr"/>
                      <a:r>
                        <a:rPr lang="en-GB" sz="2000" dirty="0">
                          <a:latin typeface="SassoonCRInfantMedium" panose="02000603020000020003" pitchFamily="2" charset="0"/>
                        </a:rPr>
                        <a:t>Perpendicular</a:t>
                      </a:r>
                      <a:endParaRPr lang="en-US" sz="2000" dirty="0">
                        <a:latin typeface="SassoonCRInfantMedium" panose="02000603020000020003" pitchFamily="2" charset="0"/>
                      </a:endParaRPr>
                    </a:p>
                  </a:txBody>
                  <a:tcPr anchor="ctr">
                    <a:solidFill>
                      <a:schemeClr val="accent6">
                        <a:lumMod val="40000"/>
                        <a:lumOff val="60000"/>
                      </a:schemeClr>
                    </a:solidFill>
                  </a:tcPr>
                </a:tc>
                <a:tc>
                  <a:txBody>
                    <a:bodyPr/>
                    <a:lstStyle/>
                    <a:p>
                      <a:pPr algn="ctr"/>
                      <a:r>
                        <a:rPr lang="en-GB" sz="2000" dirty="0">
                          <a:latin typeface="SassoonCRInfantMedium" panose="02000603020000020003" pitchFamily="2" charset="0"/>
                        </a:rPr>
                        <a:t>Neither</a:t>
                      </a:r>
                      <a:endParaRPr lang="en-US" sz="2000" dirty="0">
                        <a:latin typeface="SassoonCRInfantMedium" panose="02000603020000020003" pitchFamily="2" charset="0"/>
                      </a:endParaRPr>
                    </a:p>
                  </a:txBody>
                  <a:tcPr anchor="ctr">
                    <a:solidFill>
                      <a:schemeClr val="accent6">
                        <a:lumMod val="40000"/>
                        <a:lumOff val="60000"/>
                      </a:schemeClr>
                    </a:solidFill>
                  </a:tcPr>
                </a:tc>
                <a:extLst>
                  <a:ext uri="{0D108BD9-81ED-4DB2-BD59-A6C34878D82A}">
                    <a16:rowId xmlns:a16="http://schemas.microsoft.com/office/drawing/2014/main" val="1162966226"/>
                  </a:ext>
                </a:extLst>
              </a:tr>
              <a:tr h="370840">
                <a:tc>
                  <a:txBody>
                    <a:bodyPr/>
                    <a:lstStyle/>
                    <a:p>
                      <a:pPr algn="ctr"/>
                      <a:r>
                        <a:rPr lang="en-GB" sz="2400" dirty="0">
                          <a:solidFill>
                            <a:srgbClr val="FF0000"/>
                          </a:solidFill>
                          <a:latin typeface="SassoonCRInfantMedium" panose="02000603020000020003" pitchFamily="2" charset="0"/>
                        </a:rPr>
                        <a:t>A</a:t>
                      </a:r>
                    </a:p>
                    <a:p>
                      <a:pPr algn="ctr"/>
                      <a:r>
                        <a:rPr lang="en-GB" sz="2400" dirty="0">
                          <a:solidFill>
                            <a:srgbClr val="FF0000"/>
                          </a:solidFill>
                          <a:latin typeface="SassoonCRInfantMedium" panose="02000603020000020003" pitchFamily="2" charset="0"/>
                        </a:rPr>
                        <a:t>F</a:t>
                      </a:r>
                      <a:endParaRPr lang="en-US" sz="2400" dirty="0">
                        <a:solidFill>
                          <a:srgbClr val="FF0000"/>
                        </a:solidFill>
                        <a:latin typeface="SassoonCRInfantMedium" panose="02000603020000020003" pitchFamily="2" charset="0"/>
                      </a:endParaRPr>
                    </a:p>
                  </a:txBody>
                  <a:tcPr anchor="ctr">
                    <a:solidFill>
                      <a:schemeClr val="bg1"/>
                    </a:solidFill>
                  </a:tcPr>
                </a:tc>
                <a:tc>
                  <a:txBody>
                    <a:bodyPr/>
                    <a:lstStyle/>
                    <a:p>
                      <a:pPr algn="ctr"/>
                      <a:r>
                        <a:rPr lang="en-GB" sz="2400" dirty="0">
                          <a:solidFill>
                            <a:srgbClr val="FF0000"/>
                          </a:solidFill>
                          <a:latin typeface="SassoonCRInfantMedium" panose="02000603020000020003" pitchFamily="2" charset="0"/>
                        </a:rPr>
                        <a:t>C</a:t>
                      </a:r>
                    </a:p>
                    <a:p>
                      <a:pPr algn="ctr"/>
                      <a:r>
                        <a:rPr lang="en-GB" sz="2400" dirty="0">
                          <a:solidFill>
                            <a:srgbClr val="FF0000"/>
                          </a:solidFill>
                          <a:latin typeface="SassoonCRInfantMedium" panose="02000603020000020003" pitchFamily="2" charset="0"/>
                        </a:rPr>
                        <a:t>E</a:t>
                      </a:r>
                      <a:endParaRPr lang="en-US" sz="2400" dirty="0">
                        <a:solidFill>
                          <a:srgbClr val="FF0000"/>
                        </a:solidFill>
                        <a:latin typeface="SassoonCRInfantMedium" panose="02000603020000020003" pitchFamily="2" charset="0"/>
                      </a:endParaRPr>
                    </a:p>
                  </a:txBody>
                  <a:tcPr anchor="ctr">
                    <a:solidFill>
                      <a:schemeClr val="bg1"/>
                    </a:solidFill>
                  </a:tcPr>
                </a:tc>
                <a:tc>
                  <a:txBody>
                    <a:bodyPr/>
                    <a:lstStyle/>
                    <a:p>
                      <a:pPr algn="ctr"/>
                      <a:endParaRPr lang="en-GB" sz="2400" dirty="0">
                        <a:solidFill>
                          <a:srgbClr val="FF0000"/>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B</a:t>
                      </a:r>
                    </a:p>
                    <a:p>
                      <a:pPr algn="ctr"/>
                      <a:r>
                        <a:rPr lang="en-GB" sz="2400" dirty="0">
                          <a:solidFill>
                            <a:srgbClr val="FF0000"/>
                          </a:solidFill>
                          <a:latin typeface="SassoonCRInfantMedium" panose="02000603020000020003" pitchFamily="2" charset="0"/>
                        </a:rPr>
                        <a:t>D</a:t>
                      </a:r>
                    </a:p>
                    <a:p>
                      <a:pPr algn="ctr"/>
                      <a:endParaRPr lang="en-US" sz="2400" dirty="0">
                        <a:solidFill>
                          <a:srgbClr val="FF0000"/>
                        </a:solidFill>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1770592042"/>
                  </a:ext>
                </a:extLst>
              </a:tr>
            </a:tbl>
          </a:graphicData>
        </a:graphic>
      </p:graphicFrame>
      <p:sp>
        <p:nvSpPr>
          <p:cNvPr id="55" name="TextBox 54">
            <a:extLst>
              <a:ext uri="{FF2B5EF4-FFF2-40B4-BE49-F238E27FC236}">
                <a16:creationId xmlns:a16="http://schemas.microsoft.com/office/drawing/2014/main" id="{17F9599B-2723-4702-8988-3A6EB62D1573}"/>
              </a:ext>
            </a:extLst>
          </p:cNvPr>
          <p:cNvSpPr txBox="1"/>
          <p:nvPr/>
        </p:nvSpPr>
        <p:spPr>
          <a:xfrm>
            <a:off x="689682" y="3924559"/>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A</a:t>
            </a:r>
            <a:endParaRPr lang="en-US" sz="2400" dirty="0">
              <a:latin typeface="SassoonCRInfantMedium" panose="02000603020000020003" pitchFamily="2" charset="0"/>
            </a:endParaRPr>
          </a:p>
        </p:txBody>
      </p:sp>
      <p:sp>
        <p:nvSpPr>
          <p:cNvPr id="56" name="TextBox 55">
            <a:extLst>
              <a:ext uri="{FF2B5EF4-FFF2-40B4-BE49-F238E27FC236}">
                <a16:creationId xmlns:a16="http://schemas.microsoft.com/office/drawing/2014/main" id="{D865F20B-85C1-434A-809B-A1C25FC592BA}"/>
              </a:ext>
            </a:extLst>
          </p:cNvPr>
          <p:cNvSpPr txBox="1"/>
          <p:nvPr/>
        </p:nvSpPr>
        <p:spPr>
          <a:xfrm>
            <a:off x="2477316" y="4582348"/>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B</a:t>
            </a:r>
            <a:endParaRPr lang="en-US" sz="2400" dirty="0">
              <a:latin typeface="SassoonCRInfantMedium" panose="02000603020000020003" pitchFamily="2" charset="0"/>
            </a:endParaRPr>
          </a:p>
        </p:txBody>
      </p:sp>
      <p:sp>
        <p:nvSpPr>
          <p:cNvPr id="57" name="TextBox 56">
            <a:extLst>
              <a:ext uri="{FF2B5EF4-FFF2-40B4-BE49-F238E27FC236}">
                <a16:creationId xmlns:a16="http://schemas.microsoft.com/office/drawing/2014/main" id="{4A30BEDC-2B9D-4A6E-85E3-EF5612879220}"/>
              </a:ext>
            </a:extLst>
          </p:cNvPr>
          <p:cNvSpPr txBox="1"/>
          <p:nvPr/>
        </p:nvSpPr>
        <p:spPr>
          <a:xfrm>
            <a:off x="3456367" y="5569670"/>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C</a:t>
            </a:r>
            <a:endParaRPr lang="en-US" sz="2400" dirty="0">
              <a:latin typeface="SassoonCRInfantMedium" panose="02000603020000020003" pitchFamily="2" charset="0"/>
            </a:endParaRPr>
          </a:p>
        </p:txBody>
      </p:sp>
      <p:sp>
        <p:nvSpPr>
          <p:cNvPr id="58" name="TextBox 57">
            <a:extLst>
              <a:ext uri="{FF2B5EF4-FFF2-40B4-BE49-F238E27FC236}">
                <a16:creationId xmlns:a16="http://schemas.microsoft.com/office/drawing/2014/main" id="{75287A06-B314-49E4-8DD4-E6A436463A3B}"/>
              </a:ext>
            </a:extLst>
          </p:cNvPr>
          <p:cNvSpPr txBox="1"/>
          <p:nvPr/>
        </p:nvSpPr>
        <p:spPr>
          <a:xfrm>
            <a:off x="4430691" y="3699206"/>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E</a:t>
            </a:r>
            <a:endParaRPr lang="en-US" sz="2400" dirty="0">
              <a:latin typeface="SassoonCRInfantMedium" panose="02000603020000020003" pitchFamily="2" charset="0"/>
            </a:endParaRPr>
          </a:p>
        </p:txBody>
      </p:sp>
      <p:sp>
        <p:nvSpPr>
          <p:cNvPr id="59" name="TextBox 58">
            <a:extLst>
              <a:ext uri="{FF2B5EF4-FFF2-40B4-BE49-F238E27FC236}">
                <a16:creationId xmlns:a16="http://schemas.microsoft.com/office/drawing/2014/main" id="{DBD35AEA-185C-43E9-B9A4-0C063468A340}"/>
              </a:ext>
            </a:extLst>
          </p:cNvPr>
          <p:cNvSpPr txBox="1"/>
          <p:nvPr/>
        </p:nvSpPr>
        <p:spPr>
          <a:xfrm>
            <a:off x="5924998" y="5230090"/>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D</a:t>
            </a:r>
            <a:endParaRPr lang="en-US" sz="2400" dirty="0">
              <a:latin typeface="SassoonCRInfantMedium" panose="02000603020000020003" pitchFamily="2" charset="0"/>
            </a:endParaRPr>
          </a:p>
        </p:txBody>
      </p:sp>
      <p:sp>
        <p:nvSpPr>
          <p:cNvPr id="60" name="TextBox 59">
            <a:extLst>
              <a:ext uri="{FF2B5EF4-FFF2-40B4-BE49-F238E27FC236}">
                <a16:creationId xmlns:a16="http://schemas.microsoft.com/office/drawing/2014/main" id="{22D170B0-2645-4033-BFA9-1172D41DD1BC}"/>
              </a:ext>
            </a:extLst>
          </p:cNvPr>
          <p:cNvSpPr txBox="1"/>
          <p:nvPr/>
        </p:nvSpPr>
        <p:spPr>
          <a:xfrm>
            <a:off x="7495617" y="4281598"/>
            <a:ext cx="663606" cy="461665"/>
          </a:xfrm>
          <a:prstGeom prst="rect">
            <a:avLst/>
          </a:prstGeom>
          <a:noFill/>
        </p:spPr>
        <p:txBody>
          <a:bodyPr wrap="square" rtlCol="0" anchor="ctr">
            <a:spAutoFit/>
          </a:bodyPr>
          <a:lstStyle/>
          <a:p>
            <a:pPr algn="ctr"/>
            <a:r>
              <a:rPr lang="en-GB" sz="2400" dirty="0">
                <a:latin typeface="SassoonCRInfantMedium" panose="02000603020000020003" pitchFamily="2" charset="0"/>
              </a:rPr>
              <a:t>F</a:t>
            </a:r>
            <a:endParaRPr lang="en-US" sz="2400" dirty="0">
              <a:latin typeface="SassoonCRInfantMedium" panose="02000603020000020003" pitchFamily="2" charset="0"/>
            </a:endParaRPr>
          </a:p>
        </p:txBody>
      </p:sp>
    </p:spTree>
    <p:extLst>
      <p:ext uri="{BB962C8B-B14F-4D97-AF65-F5344CB8AC3E}">
        <p14:creationId xmlns:p14="http://schemas.microsoft.com/office/powerpoint/2010/main" val="1763971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could you show these lines are parallel?</a:t>
            </a:r>
            <a:endParaRPr lang="en-GB" sz="2400" u="sng" dirty="0">
              <a:solidFill>
                <a:schemeClr val="tx1"/>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CA481BF9-76B7-478A-9828-01D5FF5D54F2}"/>
              </a:ext>
            </a:extLst>
          </p:cNvPr>
          <p:cNvGrpSpPr/>
          <p:nvPr/>
        </p:nvGrpSpPr>
        <p:grpSpPr>
          <a:xfrm>
            <a:off x="1056548" y="2384328"/>
            <a:ext cx="6842005" cy="2089344"/>
            <a:chOff x="3544109" y="889830"/>
            <a:chExt cx="3034095" cy="926522"/>
          </a:xfrm>
        </p:grpSpPr>
        <p:cxnSp>
          <p:nvCxnSpPr>
            <p:cNvPr id="9" name="Straight Connector 8">
              <a:extLst>
                <a:ext uri="{FF2B5EF4-FFF2-40B4-BE49-F238E27FC236}">
                  <a16:creationId xmlns:a16="http://schemas.microsoft.com/office/drawing/2014/main" id="{C70E39CF-CCD9-4100-87C9-5FDFF0ABECFE}"/>
                </a:ext>
              </a:extLst>
            </p:cNvPr>
            <p:cNvCxnSpPr>
              <a:cxnSpLocks/>
            </p:cNvCxnSpPr>
            <p:nvPr/>
          </p:nvCxnSpPr>
          <p:spPr>
            <a:xfrm>
              <a:off x="3544109" y="1524418"/>
              <a:ext cx="1945678" cy="29193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8E71FE7-C199-4D6C-BDD5-0009A7F61193}"/>
                </a:ext>
              </a:extLst>
            </p:cNvPr>
            <p:cNvCxnSpPr>
              <a:cxnSpLocks/>
            </p:cNvCxnSpPr>
            <p:nvPr/>
          </p:nvCxnSpPr>
          <p:spPr>
            <a:xfrm>
              <a:off x="4632526" y="889830"/>
              <a:ext cx="1945678" cy="291934"/>
            </a:xfrm>
            <a:prstGeom prst="line">
              <a:avLst/>
            </a:prstGeom>
            <a:ln w="285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could you show these lines are parallel?</a:t>
            </a:r>
          </a:p>
          <a:p>
            <a:pPr algn="ctr"/>
            <a:r>
              <a:rPr lang="en-US" sz="2400" dirty="0">
                <a:solidFill>
                  <a:srgbClr val="FF0000"/>
                </a:solidFill>
                <a:latin typeface="SassoonCRInfantMedium" panose="02000603020000020003" pitchFamily="2" charset="0"/>
              </a:rPr>
              <a:t>A</a:t>
            </a:r>
            <a:r>
              <a:rPr lang="en-GB" sz="2400" dirty="0">
                <a:solidFill>
                  <a:srgbClr val="FF0000"/>
                </a:solidFill>
                <a:latin typeface="SassoonCRInfantMedium" panose="02000603020000020003" pitchFamily="2" charset="0"/>
              </a:rPr>
              <a:t>dd arrow heads pointing in the same direction.</a:t>
            </a:r>
          </a:p>
        </p:txBody>
      </p:sp>
      <p:cxnSp>
        <p:nvCxnSpPr>
          <p:cNvPr id="9" name="Straight Connector 8">
            <a:extLst>
              <a:ext uri="{FF2B5EF4-FFF2-40B4-BE49-F238E27FC236}">
                <a16:creationId xmlns:a16="http://schemas.microsoft.com/office/drawing/2014/main" id="{C70E39CF-CCD9-4100-87C9-5FDFF0ABECFE}"/>
              </a:ext>
            </a:extLst>
          </p:cNvPr>
          <p:cNvCxnSpPr>
            <a:cxnSpLocks/>
          </p:cNvCxnSpPr>
          <p:nvPr/>
        </p:nvCxnSpPr>
        <p:spPr>
          <a:xfrm>
            <a:off x="1056548" y="3815349"/>
            <a:ext cx="4387581" cy="65832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8E71FE7-C199-4D6C-BDD5-0009A7F61193}"/>
              </a:ext>
            </a:extLst>
          </p:cNvPr>
          <p:cNvCxnSpPr>
            <a:cxnSpLocks/>
          </p:cNvCxnSpPr>
          <p:nvPr/>
        </p:nvCxnSpPr>
        <p:spPr>
          <a:xfrm>
            <a:off x="3510972" y="2384328"/>
            <a:ext cx="4387581" cy="65832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EDEDC5A-ADEB-4700-B563-411FB5897AB4}"/>
              </a:ext>
            </a:extLst>
          </p:cNvPr>
          <p:cNvCxnSpPr>
            <a:cxnSpLocks/>
          </p:cNvCxnSpPr>
          <p:nvPr/>
        </p:nvCxnSpPr>
        <p:spPr>
          <a:xfrm flipH="1" flipV="1">
            <a:off x="3200782" y="4132072"/>
            <a:ext cx="115853" cy="13938"/>
          </a:xfrm>
          <a:prstGeom prst="straightConnector1">
            <a:avLst/>
          </a:prstGeom>
          <a:ln w="76200">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4B43AFCA-8A33-4F3D-B405-73D7B5162A3E}"/>
              </a:ext>
            </a:extLst>
          </p:cNvPr>
          <p:cNvCxnSpPr>
            <a:cxnSpLocks/>
          </p:cNvCxnSpPr>
          <p:nvPr/>
        </p:nvCxnSpPr>
        <p:spPr>
          <a:xfrm flipH="1" flipV="1">
            <a:off x="5694046" y="2711704"/>
            <a:ext cx="115853" cy="13938"/>
          </a:xfrm>
          <a:prstGeom prst="straightConnector1">
            <a:avLst/>
          </a:prstGeom>
          <a:ln w="76200">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3915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Sophie joins to dots A→B and C→D. </a:t>
            </a:r>
          </a:p>
          <a:p>
            <a:pPr algn="ctr"/>
            <a:r>
              <a:rPr lang="en-GB" sz="2400" dirty="0">
                <a:solidFill>
                  <a:schemeClr val="tx1"/>
                </a:solidFill>
                <a:latin typeface="SassoonCRInfantMedium" panose="02000603020000020003" pitchFamily="2" charset="0"/>
              </a:rPr>
              <a:t>Will her lines be parallel, perpendicular or neither?</a:t>
            </a:r>
          </a:p>
          <a:p>
            <a:pPr algn="ctr"/>
            <a:endParaRPr lang="en-GB" sz="2000" u="sng" dirty="0">
              <a:solidFill>
                <a:schemeClr val="bg2">
                  <a:lumMod val="50000"/>
                </a:schemeClr>
              </a:solidFill>
              <a:latin typeface="SassoonCRInfantMedium" panose="02000603020000020003" pitchFamily="2" charset="0"/>
            </a:endParaRPr>
          </a:p>
        </p:txBody>
      </p:sp>
      <p:grpSp>
        <p:nvGrpSpPr>
          <p:cNvPr id="7" name="Group 6">
            <a:extLst>
              <a:ext uri="{FF2B5EF4-FFF2-40B4-BE49-F238E27FC236}">
                <a16:creationId xmlns:a16="http://schemas.microsoft.com/office/drawing/2014/main" id="{D3777506-FBC4-4DD7-AC5D-408EA41AE218}"/>
              </a:ext>
            </a:extLst>
          </p:cNvPr>
          <p:cNvGrpSpPr/>
          <p:nvPr/>
        </p:nvGrpSpPr>
        <p:grpSpPr>
          <a:xfrm>
            <a:off x="1606498" y="2825644"/>
            <a:ext cx="5748469" cy="1933168"/>
            <a:chOff x="800253" y="2884638"/>
            <a:chExt cx="2415625" cy="812357"/>
          </a:xfrm>
        </p:grpSpPr>
        <p:sp>
          <p:nvSpPr>
            <p:cNvPr id="9" name="Oval 8">
              <a:extLst>
                <a:ext uri="{FF2B5EF4-FFF2-40B4-BE49-F238E27FC236}">
                  <a16:creationId xmlns:a16="http://schemas.microsoft.com/office/drawing/2014/main" id="{0A11AC14-DB33-46E6-8A65-BC48D0DDCA95}"/>
                </a:ext>
              </a:extLst>
            </p:cNvPr>
            <p:cNvSpPr/>
            <p:nvPr/>
          </p:nvSpPr>
          <p:spPr>
            <a:xfrm>
              <a:off x="1495514" y="3106677"/>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639D4DC-3CA4-44CD-838F-4F7BB269C88A}"/>
                </a:ext>
              </a:extLst>
            </p:cNvPr>
            <p:cNvSpPr/>
            <p:nvPr/>
          </p:nvSpPr>
          <p:spPr>
            <a:xfrm>
              <a:off x="800253" y="3624995"/>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CB98F6F-5544-40EC-817C-FFBBFA37946F}"/>
                </a:ext>
              </a:extLst>
            </p:cNvPr>
            <p:cNvSpPr/>
            <p:nvPr/>
          </p:nvSpPr>
          <p:spPr>
            <a:xfrm>
              <a:off x="3143878" y="2884638"/>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7E24572-260A-4223-BEE2-052E61679663}"/>
                </a:ext>
              </a:extLst>
            </p:cNvPr>
            <p:cNvSpPr/>
            <p:nvPr/>
          </p:nvSpPr>
          <p:spPr>
            <a:xfrm>
              <a:off x="2448617" y="3402956"/>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sp>
        <p:nvSpPr>
          <p:cNvPr id="13" name="TextBox 12">
            <a:extLst>
              <a:ext uri="{FF2B5EF4-FFF2-40B4-BE49-F238E27FC236}">
                <a16:creationId xmlns:a16="http://schemas.microsoft.com/office/drawing/2014/main" id="{52400B3C-C088-4459-8ED9-DFDE899C791B}"/>
              </a:ext>
            </a:extLst>
          </p:cNvPr>
          <p:cNvSpPr txBox="1"/>
          <p:nvPr/>
        </p:nvSpPr>
        <p:spPr>
          <a:xfrm>
            <a:off x="1144996" y="4473087"/>
            <a:ext cx="323850" cy="400110"/>
          </a:xfrm>
          <a:prstGeom prst="rect">
            <a:avLst/>
          </a:prstGeom>
          <a:noFill/>
        </p:spPr>
        <p:txBody>
          <a:bodyPr wrap="square" rtlCol="0">
            <a:spAutoFit/>
          </a:bodyPr>
          <a:lstStyle/>
          <a:p>
            <a:r>
              <a:rPr lang="en-GB" sz="2000" dirty="0">
                <a:latin typeface="SassoonCRInfantMedium" panose="02000603020000020003" pitchFamily="2" charset="0"/>
              </a:rPr>
              <a:t>B</a:t>
            </a:r>
          </a:p>
        </p:txBody>
      </p:sp>
      <p:sp>
        <p:nvSpPr>
          <p:cNvPr id="14" name="TextBox 13">
            <a:extLst>
              <a:ext uri="{FF2B5EF4-FFF2-40B4-BE49-F238E27FC236}">
                <a16:creationId xmlns:a16="http://schemas.microsoft.com/office/drawing/2014/main" id="{BEBBB439-E1A8-4CFF-B694-DD051C89CAC1}"/>
              </a:ext>
            </a:extLst>
          </p:cNvPr>
          <p:cNvSpPr txBox="1"/>
          <p:nvPr/>
        </p:nvSpPr>
        <p:spPr>
          <a:xfrm>
            <a:off x="2823784" y="3239645"/>
            <a:ext cx="323850" cy="400110"/>
          </a:xfrm>
          <a:prstGeom prst="rect">
            <a:avLst/>
          </a:prstGeom>
          <a:noFill/>
        </p:spPr>
        <p:txBody>
          <a:bodyPr wrap="square" rtlCol="0">
            <a:spAutoFit/>
          </a:bodyPr>
          <a:lstStyle/>
          <a:p>
            <a:r>
              <a:rPr lang="en-US" sz="2000" dirty="0">
                <a:latin typeface="SassoonCRInfantMedium" panose="02000603020000020003" pitchFamily="2" charset="0"/>
              </a:rPr>
              <a:t>A</a:t>
            </a:r>
            <a:endParaRPr lang="en-GB" sz="2000" dirty="0">
              <a:latin typeface="SassoonCRInfantMedium" panose="02000603020000020003" pitchFamily="2" charset="0"/>
            </a:endParaRPr>
          </a:p>
        </p:txBody>
      </p:sp>
      <p:sp>
        <p:nvSpPr>
          <p:cNvPr id="15" name="TextBox 14">
            <a:extLst>
              <a:ext uri="{FF2B5EF4-FFF2-40B4-BE49-F238E27FC236}">
                <a16:creationId xmlns:a16="http://schemas.microsoft.com/office/drawing/2014/main" id="{D2920932-387E-40D2-871D-DA526404C782}"/>
              </a:ext>
            </a:extLst>
          </p:cNvPr>
          <p:cNvSpPr txBox="1"/>
          <p:nvPr/>
        </p:nvSpPr>
        <p:spPr>
          <a:xfrm>
            <a:off x="5091886" y="3944701"/>
            <a:ext cx="323850" cy="400110"/>
          </a:xfrm>
          <a:prstGeom prst="rect">
            <a:avLst/>
          </a:prstGeom>
          <a:noFill/>
        </p:spPr>
        <p:txBody>
          <a:bodyPr wrap="square" rtlCol="0">
            <a:spAutoFit/>
          </a:bodyPr>
          <a:lstStyle/>
          <a:p>
            <a:r>
              <a:rPr lang="en-GB" sz="2000" dirty="0">
                <a:latin typeface="SassoonCRInfantMedium" panose="02000603020000020003" pitchFamily="2" charset="0"/>
              </a:rPr>
              <a:t>D</a:t>
            </a:r>
          </a:p>
        </p:txBody>
      </p:sp>
      <p:sp>
        <p:nvSpPr>
          <p:cNvPr id="20" name="TextBox 19">
            <a:extLst>
              <a:ext uri="{FF2B5EF4-FFF2-40B4-BE49-F238E27FC236}">
                <a16:creationId xmlns:a16="http://schemas.microsoft.com/office/drawing/2014/main" id="{187B5A73-3FFC-4075-981A-4172F99839DF}"/>
              </a:ext>
            </a:extLst>
          </p:cNvPr>
          <p:cNvSpPr txBox="1"/>
          <p:nvPr/>
        </p:nvSpPr>
        <p:spPr>
          <a:xfrm>
            <a:off x="6804625" y="2711258"/>
            <a:ext cx="323850" cy="400110"/>
          </a:xfrm>
          <a:prstGeom prst="rect">
            <a:avLst/>
          </a:prstGeom>
          <a:noFill/>
        </p:spPr>
        <p:txBody>
          <a:bodyPr wrap="square" rtlCol="0">
            <a:spAutoFit/>
          </a:bodyPr>
          <a:lstStyle/>
          <a:p>
            <a:r>
              <a:rPr lang="en-GB" sz="2000" dirty="0">
                <a:latin typeface="SassoonCRInfantMedium" panose="02000603020000020003" pitchFamily="2" charset="0"/>
              </a:rPr>
              <a:t>C</a:t>
            </a:r>
          </a:p>
        </p:txBody>
      </p:sp>
    </p:spTree>
    <p:extLst>
      <p:ext uri="{BB962C8B-B14F-4D97-AF65-F5344CB8AC3E}">
        <p14:creationId xmlns:p14="http://schemas.microsoft.com/office/powerpoint/2010/main" val="464701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Sophie joins to dots A→B and C→D. </a:t>
            </a:r>
          </a:p>
          <a:p>
            <a:pPr algn="ctr"/>
            <a:r>
              <a:rPr lang="en-GB" sz="2400" dirty="0">
                <a:solidFill>
                  <a:schemeClr val="tx1"/>
                </a:solidFill>
                <a:latin typeface="SassoonCRInfantMedium" panose="02000603020000020003" pitchFamily="2" charset="0"/>
              </a:rPr>
              <a:t>Will her lines be parallel, perpendicular or neither?</a:t>
            </a:r>
          </a:p>
          <a:p>
            <a:pPr algn="ctr"/>
            <a:r>
              <a:rPr lang="en-US" sz="2400" dirty="0">
                <a:solidFill>
                  <a:srgbClr val="FF0000"/>
                </a:solidFill>
                <a:latin typeface="SassoonCRInfantMedium" panose="02000603020000020003" pitchFamily="2" charset="0"/>
              </a:rPr>
              <a:t>Parallel</a:t>
            </a:r>
            <a:endParaRPr lang="en-GB" sz="2400" dirty="0">
              <a:solidFill>
                <a:srgbClr val="FF0000"/>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13" name="TextBox 12">
            <a:extLst>
              <a:ext uri="{FF2B5EF4-FFF2-40B4-BE49-F238E27FC236}">
                <a16:creationId xmlns:a16="http://schemas.microsoft.com/office/drawing/2014/main" id="{52400B3C-C088-4459-8ED9-DFDE899C791B}"/>
              </a:ext>
            </a:extLst>
          </p:cNvPr>
          <p:cNvSpPr txBox="1"/>
          <p:nvPr/>
        </p:nvSpPr>
        <p:spPr>
          <a:xfrm>
            <a:off x="1144996" y="4473087"/>
            <a:ext cx="323850" cy="400110"/>
          </a:xfrm>
          <a:prstGeom prst="rect">
            <a:avLst/>
          </a:prstGeom>
          <a:noFill/>
        </p:spPr>
        <p:txBody>
          <a:bodyPr wrap="square" rtlCol="0">
            <a:spAutoFit/>
          </a:bodyPr>
          <a:lstStyle/>
          <a:p>
            <a:r>
              <a:rPr lang="en-GB" sz="2000" dirty="0">
                <a:latin typeface="SassoonCRInfantMedium" panose="02000603020000020003" pitchFamily="2" charset="0"/>
              </a:rPr>
              <a:t>B</a:t>
            </a:r>
          </a:p>
        </p:txBody>
      </p:sp>
      <p:sp>
        <p:nvSpPr>
          <p:cNvPr id="14" name="TextBox 13">
            <a:extLst>
              <a:ext uri="{FF2B5EF4-FFF2-40B4-BE49-F238E27FC236}">
                <a16:creationId xmlns:a16="http://schemas.microsoft.com/office/drawing/2014/main" id="{BEBBB439-E1A8-4CFF-B694-DD051C89CAC1}"/>
              </a:ext>
            </a:extLst>
          </p:cNvPr>
          <p:cNvSpPr txBox="1"/>
          <p:nvPr/>
        </p:nvSpPr>
        <p:spPr>
          <a:xfrm>
            <a:off x="2823784" y="3239645"/>
            <a:ext cx="323850" cy="400110"/>
          </a:xfrm>
          <a:prstGeom prst="rect">
            <a:avLst/>
          </a:prstGeom>
          <a:noFill/>
        </p:spPr>
        <p:txBody>
          <a:bodyPr wrap="square" rtlCol="0">
            <a:spAutoFit/>
          </a:bodyPr>
          <a:lstStyle/>
          <a:p>
            <a:r>
              <a:rPr lang="en-US" sz="2000" dirty="0">
                <a:latin typeface="SassoonCRInfantMedium" panose="02000603020000020003" pitchFamily="2" charset="0"/>
              </a:rPr>
              <a:t>A</a:t>
            </a:r>
            <a:endParaRPr lang="en-GB" sz="2000" dirty="0">
              <a:latin typeface="SassoonCRInfantMedium" panose="02000603020000020003" pitchFamily="2" charset="0"/>
            </a:endParaRPr>
          </a:p>
        </p:txBody>
      </p:sp>
      <p:sp>
        <p:nvSpPr>
          <p:cNvPr id="15" name="TextBox 14">
            <a:extLst>
              <a:ext uri="{FF2B5EF4-FFF2-40B4-BE49-F238E27FC236}">
                <a16:creationId xmlns:a16="http://schemas.microsoft.com/office/drawing/2014/main" id="{D2920932-387E-40D2-871D-DA526404C782}"/>
              </a:ext>
            </a:extLst>
          </p:cNvPr>
          <p:cNvSpPr txBox="1"/>
          <p:nvPr/>
        </p:nvSpPr>
        <p:spPr>
          <a:xfrm>
            <a:off x="5091886" y="3944701"/>
            <a:ext cx="323850" cy="400110"/>
          </a:xfrm>
          <a:prstGeom prst="rect">
            <a:avLst/>
          </a:prstGeom>
          <a:noFill/>
        </p:spPr>
        <p:txBody>
          <a:bodyPr wrap="square" rtlCol="0">
            <a:spAutoFit/>
          </a:bodyPr>
          <a:lstStyle/>
          <a:p>
            <a:r>
              <a:rPr lang="en-GB" sz="2000" dirty="0">
                <a:latin typeface="SassoonCRInfantMedium" panose="02000603020000020003" pitchFamily="2" charset="0"/>
              </a:rPr>
              <a:t>D</a:t>
            </a:r>
          </a:p>
        </p:txBody>
      </p:sp>
      <p:sp>
        <p:nvSpPr>
          <p:cNvPr id="20" name="TextBox 19">
            <a:extLst>
              <a:ext uri="{FF2B5EF4-FFF2-40B4-BE49-F238E27FC236}">
                <a16:creationId xmlns:a16="http://schemas.microsoft.com/office/drawing/2014/main" id="{187B5A73-3FFC-4075-981A-4172F99839DF}"/>
              </a:ext>
            </a:extLst>
          </p:cNvPr>
          <p:cNvSpPr txBox="1"/>
          <p:nvPr/>
        </p:nvSpPr>
        <p:spPr>
          <a:xfrm>
            <a:off x="6804625" y="2711258"/>
            <a:ext cx="323850" cy="400110"/>
          </a:xfrm>
          <a:prstGeom prst="rect">
            <a:avLst/>
          </a:prstGeom>
          <a:noFill/>
        </p:spPr>
        <p:txBody>
          <a:bodyPr wrap="square" rtlCol="0">
            <a:spAutoFit/>
          </a:bodyPr>
          <a:lstStyle/>
          <a:p>
            <a:r>
              <a:rPr lang="en-GB" sz="2000" dirty="0">
                <a:latin typeface="SassoonCRInfantMedium" panose="02000603020000020003" pitchFamily="2" charset="0"/>
              </a:rPr>
              <a:t>C</a:t>
            </a:r>
          </a:p>
        </p:txBody>
      </p:sp>
      <p:cxnSp>
        <p:nvCxnSpPr>
          <p:cNvPr id="3" name="Straight Connector 2">
            <a:extLst>
              <a:ext uri="{FF2B5EF4-FFF2-40B4-BE49-F238E27FC236}">
                <a16:creationId xmlns:a16="http://schemas.microsoft.com/office/drawing/2014/main" id="{5C73E4E2-345D-4685-9D97-CD713CC857C8}"/>
              </a:ext>
            </a:extLst>
          </p:cNvPr>
          <p:cNvCxnSpPr>
            <a:cxnSpLocks/>
          </p:cNvCxnSpPr>
          <p:nvPr/>
        </p:nvCxnSpPr>
        <p:spPr>
          <a:xfrm flipH="1">
            <a:off x="1692167" y="3429822"/>
            <a:ext cx="1651820" cy="1258529"/>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8968C41-A9E5-4C29-BF74-8C3DF6981EAF}"/>
              </a:ext>
            </a:extLst>
          </p:cNvPr>
          <p:cNvCxnSpPr>
            <a:cxnSpLocks/>
          </p:cNvCxnSpPr>
          <p:nvPr/>
        </p:nvCxnSpPr>
        <p:spPr>
          <a:xfrm flipH="1">
            <a:off x="5617477" y="2911313"/>
            <a:ext cx="1651820" cy="1258529"/>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D3777506-FBC4-4DD7-AC5D-408EA41AE218}"/>
              </a:ext>
            </a:extLst>
          </p:cNvPr>
          <p:cNvGrpSpPr/>
          <p:nvPr/>
        </p:nvGrpSpPr>
        <p:grpSpPr>
          <a:xfrm>
            <a:off x="1606498" y="2825644"/>
            <a:ext cx="5748469" cy="1933168"/>
            <a:chOff x="800253" y="2884638"/>
            <a:chExt cx="2415625" cy="812357"/>
          </a:xfrm>
        </p:grpSpPr>
        <p:sp>
          <p:nvSpPr>
            <p:cNvPr id="9" name="Oval 8">
              <a:extLst>
                <a:ext uri="{FF2B5EF4-FFF2-40B4-BE49-F238E27FC236}">
                  <a16:creationId xmlns:a16="http://schemas.microsoft.com/office/drawing/2014/main" id="{0A11AC14-DB33-46E6-8A65-BC48D0DDCA95}"/>
                </a:ext>
              </a:extLst>
            </p:cNvPr>
            <p:cNvSpPr/>
            <p:nvPr/>
          </p:nvSpPr>
          <p:spPr>
            <a:xfrm>
              <a:off x="1495514" y="3106677"/>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639D4DC-3CA4-44CD-838F-4F7BB269C88A}"/>
                </a:ext>
              </a:extLst>
            </p:cNvPr>
            <p:cNvSpPr/>
            <p:nvPr/>
          </p:nvSpPr>
          <p:spPr>
            <a:xfrm>
              <a:off x="800253" y="3624995"/>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CB98F6F-5544-40EC-817C-FFBBFA37946F}"/>
                </a:ext>
              </a:extLst>
            </p:cNvPr>
            <p:cNvSpPr/>
            <p:nvPr/>
          </p:nvSpPr>
          <p:spPr>
            <a:xfrm>
              <a:off x="3143878" y="2884638"/>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7E24572-260A-4223-BEE2-052E61679663}"/>
                </a:ext>
              </a:extLst>
            </p:cNvPr>
            <p:cNvSpPr/>
            <p:nvPr/>
          </p:nvSpPr>
          <p:spPr>
            <a:xfrm>
              <a:off x="2448617" y="3402956"/>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cxnSp>
        <p:nvCxnSpPr>
          <p:cNvPr id="22" name="Straight Arrow Connector 21">
            <a:extLst>
              <a:ext uri="{FF2B5EF4-FFF2-40B4-BE49-F238E27FC236}">
                <a16:creationId xmlns:a16="http://schemas.microsoft.com/office/drawing/2014/main" id="{5C0F2805-E7CD-4455-87A3-227948D498B1}"/>
              </a:ext>
            </a:extLst>
          </p:cNvPr>
          <p:cNvCxnSpPr>
            <a:cxnSpLocks/>
          </p:cNvCxnSpPr>
          <p:nvPr/>
        </p:nvCxnSpPr>
        <p:spPr>
          <a:xfrm flipH="1">
            <a:off x="2480960" y="4030776"/>
            <a:ext cx="74234" cy="56620"/>
          </a:xfrm>
          <a:prstGeom prst="straightConnector1">
            <a:avLst/>
          </a:prstGeom>
          <a:ln w="28575">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ED0CE6F-07E8-41EF-8935-0B5683B8DFBE}"/>
              </a:ext>
            </a:extLst>
          </p:cNvPr>
          <p:cNvCxnSpPr>
            <a:cxnSpLocks/>
          </p:cNvCxnSpPr>
          <p:nvPr/>
        </p:nvCxnSpPr>
        <p:spPr>
          <a:xfrm flipH="1">
            <a:off x="6406270" y="3512267"/>
            <a:ext cx="74234" cy="56620"/>
          </a:xfrm>
          <a:prstGeom prst="straightConnector1">
            <a:avLst/>
          </a:prstGeom>
          <a:ln w="28575">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545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sentences.</a:t>
            </a:r>
          </a:p>
          <a:p>
            <a:pPr algn="ctr"/>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 blue line is parallel to the  </a:t>
            </a:r>
            <a:r>
              <a:rPr lang="en-GB" sz="2400" spc="-300" dirty="0">
                <a:solidFill>
                  <a:schemeClr val="tx1"/>
                </a:solidFill>
                <a:latin typeface="SassoonCRInfantMedium" panose="02000603020000020003" pitchFamily="2" charset="0"/>
              </a:rPr>
              <a:t>________________</a:t>
            </a:r>
            <a:r>
              <a:rPr lang="en-GB" sz="2400" dirty="0">
                <a:solidFill>
                  <a:schemeClr val="tx1"/>
                </a:solidFill>
                <a:latin typeface="SassoonCRInfantMedium" panose="02000603020000020003" pitchFamily="2" charset="0"/>
              </a:rPr>
              <a:t>  line.</a:t>
            </a: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 green line is  </a:t>
            </a:r>
            <a:r>
              <a:rPr lang="en-GB" sz="2400" spc="-300" dirty="0">
                <a:solidFill>
                  <a:schemeClr val="tx1"/>
                </a:solidFill>
                <a:latin typeface="SassoonCRInfantMedium" panose="02000603020000020003" pitchFamily="2" charset="0"/>
              </a:rPr>
              <a:t>________________</a:t>
            </a:r>
            <a:r>
              <a:rPr lang="en-GB" sz="2400" dirty="0">
                <a:solidFill>
                  <a:schemeClr val="tx1"/>
                </a:solidFill>
                <a:latin typeface="SassoonCRInfantMedium" panose="02000603020000020003" pitchFamily="2" charset="0"/>
              </a:rPr>
              <a:t>  to the pink line. </a:t>
            </a:r>
          </a:p>
          <a:p>
            <a:pPr algn="ctr"/>
            <a:endParaRPr lang="en-GB" sz="2000" u="sng" dirty="0">
              <a:solidFill>
                <a:schemeClr val="bg2">
                  <a:lumMod val="50000"/>
                </a:schemeClr>
              </a:solidFill>
              <a:latin typeface="SassoonCRInfantMedium" panose="02000603020000020003" pitchFamily="2" charset="0"/>
            </a:endParaRPr>
          </a:p>
        </p:txBody>
      </p:sp>
      <p:cxnSp>
        <p:nvCxnSpPr>
          <p:cNvPr id="7" name="Straight Connector 6">
            <a:extLst>
              <a:ext uri="{FF2B5EF4-FFF2-40B4-BE49-F238E27FC236}">
                <a16:creationId xmlns:a16="http://schemas.microsoft.com/office/drawing/2014/main" id="{34182973-7FFB-4A64-A647-B9BF00D46740}"/>
              </a:ext>
            </a:extLst>
          </p:cNvPr>
          <p:cNvCxnSpPr>
            <a:cxnSpLocks/>
          </p:cNvCxnSpPr>
          <p:nvPr/>
        </p:nvCxnSpPr>
        <p:spPr>
          <a:xfrm>
            <a:off x="3182547" y="3301886"/>
            <a:ext cx="2784144" cy="57991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F3BDDDB-5AF4-41CB-837D-4FA79CC9BF4F}"/>
              </a:ext>
            </a:extLst>
          </p:cNvPr>
          <p:cNvCxnSpPr>
            <a:cxnSpLocks/>
          </p:cNvCxnSpPr>
          <p:nvPr/>
        </p:nvCxnSpPr>
        <p:spPr>
          <a:xfrm rot="720000">
            <a:off x="3900208" y="4972734"/>
            <a:ext cx="285347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05D9747-4C9D-4617-B82D-4B968FD8FED7}"/>
              </a:ext>
            </a:extLst>
          </p:cNvPr>
          <p:cNvCxnSpPr>
            <a:cxnSpLocks/>
          </p:cNvCxnSpPr>
          <p:nvPr/>
        </p:nvCxnSpPr>
        <p:spPr>
          <a:xfrm flipV="1">
            <a:off x="1948750" y="4240800"/>
            <a:ext cx="2438523" cy="113850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53A836F-8931-4CC2-AFBC-EFDA614E8403}"/>
              </a:ext>
            </a:extLst>
          </p:cNvPr>
          <p:cNvCxnSpPr>
            <a:cxnSpLocks/>
          </p:cNvCxnSpPr>
          <p:nvPr/>
        </p:nvCxnSpPr>
        <p:spPr>
          <a:xfrm rot="6120000">
            <a:off x="5471877" y="4364028"/>
            <a:ext cx="2853475" cy="0"/>
          </a:xfrm>
          <a:prstGeom prst="line">
            <a:avLst/>
          </a:prstGeom>
          <a:ln w="28575">
            <a:solidFill>
              <a:srgbClr val="FF6699"/>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2814AAD-9362-4352-9357-D3A9C757EE38}"/>
              </a:ext>
            </a:extLst>
          </p:cNvPr>
          <p:cNvCxnSpPr>
            <a:cxnSpLocks/>
          </p:cNvCxnSpPr>
          <p:nvPr/>
        </p:nvCxnSpPr>
        <p:spPr>
          <a:xfrm flipH="1">
            <a:off x="2063051" y="3012221"/>
            <a:ext cx="878385" cy="115924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3315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sentences.</a:t>
            </a:r>
          </a:p>
          <a:p>
            <a:pPr algn="ctr"/>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 blue line is parallel to the  </a:t>
            </a:r>
            <a:r>
              <a:rPr lang="en-GB" sz="2400" spc="-300" dirty="0">
                <a:solidFill>
                  <a:schemeClr val="tx1"/>
                </a:solidFill>
                <a:latin typeface="SassoonCRInfantMedium" panose="02000603020000020003" pitchFamily="2" charset="0"/>
              </a:rPr>
              <a:t>________________</a:t>
            </a:r>
            <a:r>
              <a:rPr lang="en-GB" sz="2400" dirty="0">
                <a:solidFill>
                  <a:schemeClr val="tx1"/>
                </a:solidFill>
                <a:latin typeface="SassoonCRInfantMedium" panose="02000603020000020003" pitchFamily="2" charset="0"/>
              </a:rPr>
              <a:t>  line.</a:t>
            </a: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 green line is  </a:t>
            </a:r>
            <a:r>
              <a:rPr lang="en-GB" sz="2400" spc="-300" dirty="0">
                <a:solidFill>
                  <a:schemeClr val="tx1"/>
                </a:solidFill>
                <a:latin typeface="SassoonCRInfantMedium" panose="02000603020000020003" pitchFamily="2" charset="0"/>
              </a:rPr>
              <a:t>________________</a:t>
            </a:r>
            <a:r>
              <a:rPr lang="en-GB" sz="2400" dirty="0">
                <a:solidFill>
                  <a:schemeClr val="tx1"/>
                </a:solidFill>
                <a:latin typeface="SassoonCRInfantMedium" panose="02000603020000020003" pitchFamily="2" charset="0"/>
              </a:rPr>
              <a:t>  to the pink line. </a:t>
            </a:r>
          </a:p>
          <a:p>
            <a:pPr algn="ctr"/>
            <a:endParaRPr lang="en-GB" sz="2000" u="sng" dirty="0">
              <a:solidFill>
                <a:schemeClr val="bg2">
                  <a:lumMod val="50000"/>
                </a:schemeClr>
              </a:solidFill>
              <a:latin typeface="SassoonCRInfantMedium" panose="02000603020000020003" pitchFamily="2" charset="0"/>
            </a:endParaRPr>
          </a:p>
        </p:txBody>
      </p:sp>
      <p:cxnSp>
        <p:nvCxnSpPr>
          <p:cNvPr id="7" name="Straight Connector 6">
            <a:extLst>
              <a:ext uri="{FF2B5EF4-FFF2-40B4-BE49-F238E27FC236}">
                <a16:creationId xmlns:a16="http://schemas.microsoft.com/office/drawing/2014/main" id="{34182973-7FFB-4A64-A647-B9BF00D46740}"/>
              </a:ext>
            </a:extLst>
          </p:cNvPr>
          <p:cNvCxnSpPr>
            <a:cxnSpLocks/>
          </p:cNvCxnSpPr>
          <p:nvPr/>
        </p:nvCxnSpPr>
        <p:spPr>
          <a:xfrm>
            <a:off x="3182547" y="3301886"/>
            <a:ext cx="2784144" cy="57991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F3BDDDB-5AF4-41CB-837D-4FA79CC9BF4F}"/>
              </a:ext>
            </a:extLst>
          </p:cNvPr>
          <p:cNvCxnSpPr>
            <a:cxnSpLocks/>
          </p:cNvCxnSpPr>
          <p:nvPr/>
        </p:nvCxnSpPr>
        <p:spPr>
          <a:xfrm rot="720000">
            <a:off x="3900208" y="4972734"/>
            <a:ext cx="285347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05D9747-4C9D-4617-B82D-4B968FD8FED7}"/>
              </a:ext>
            </a:extLst>
          </p:cNvPr>
          <p:cNvCxnSpPr>
            <a:cxnSpLocks/>
          </p:cNvCxnSpPr>
          <p:nvPr/>
        </p:nvCxnSpPr>
        <p:spPr>
          <a:xfrm flipV="1">
            <a:off x="1948750" y="4240800"/>
            <a:ext cx="2438523" cy="113850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53A836F-8931-4CC2-AFBC-EFDA614E8403}"/>
              </a:ext>
            </a:extLst>
          </p:cNvPr>
          <p:cNvCxnSpPr>
            <a:cxnSpLocks/>
          </p:cNvCxnSpPr>
          <p:nvPr/>
        </p:nvCxnSpPr>
        <p:spPr>
          <a:xfrm rot="6120000">
            <a:off x="5471877" y="4364028"/>
            <a:ext cx="2853475" cy="0"/>
          </a:xfrm>
          <a:prstGeom prst="line">
            <a:avLst/>
          </a:prstGeom>
          <a:ln w="28575">
            <a:solidFill>
              <a:srgbClr val="FF6699"/>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2814AAD-9362-4352-9357-D3A9C757EE38}"/>
              </a:ext>
            </a:extLst>
          </p:cNvPr>
          <p:cNvCxnSpPr>
            <a:cxnSpLocks/>
          </p:cNvCxnSpPr>
          <p:nvPr/>
        </p:nvCxnSpPr>
        <p:spPr>
          <a:xfrm flipH="1">
            <a:off x="2063051" y="3012221"/>
            <a:ext cx="878385" cy="115924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04F55A26-B215-45E3-B1A2-688BFDF2B759}"/>
              </a:ext>
            </a:extLst>
          </p:cNvPr>
          <p:cNvSpPr/>
          <p:nvPr/>
        </p:nvSpPr>
        <p:spPr>
          <a:xfrm>
            <a:off x="4969635" y="1588631"/>
            <a:ext cx="903132" cy="461665"/>
          </a:xfrm>
          <a:prstGeom prst="rect">
            <a:avLst/>
          </a:prstGeom>
        </p:spPr>
        <p:txBody>
          <a:bodyPr wrap="none">
            <a:spAutoFit/>
          </a:bodyPr>
          <a:lstStyle/>
          <a:p>
            <a:r>
              <a:rPr lang="en-GB" sz="2400" dirty="0">
                <a:solidFill>
                  <a:srgbClr val="FF0000"/>
                </a:solidFill>
                <a:latin typeface="SassoonCRInfantMedium" panose="02000603020000020003" pitchFamily="2" charset="0"/>
              </a:rPr>
              <a:t>green</a:t>
            </a:r>
            <a:endParaRPr lang="en-GB" sz="2400" dirty="0"/>
          </a:p>
        </p:txBody>
      </p:sp>
      <p:sp>
        <p:nvSpPr>
          <p:cNvPr id="14" name="Rectangle 13">
            <a:extLst>
              <a:ext uri="{FF2B5EF4-FFF2-40B4-BE49-F238E27FC236}">
                <a16:creationId xmlns:a16="http://schemas.microsoft.com/office/drawing/2014/main" id="{E385A03E-BA28-4644-A3DF-29E732E53B09}"/>
              </a:ext>
            </a:extLst>
          </p:cNvPr>
          <p:cNvSpPr/>
          <p:nvPr/>
        </p:nvSpPr>
        <p:spPr>
          <a:xfrm>
            <a:off x="2652069" y="2325620"/>
            <a:ext cx="1984839" cy="461665"/>
          </a:xfrm>
          <a:prstGeom prst="rect">
            <a:avLst/>
          </a:prstGeom>
        </p:spPr>
        <p:txBody>
          <a:bodyPr wrap="none">
            <a:spAutoFit/>
          </a:bodyPr>
          <a:lstStyle/>
          <a:p>
            <a:r>
              <a:rPr lang="en-GB" sz="2400" dirty="0">
                <a:solidFill>
                  <a:srgbClr val="FF0000"/>
                </a:solidFill>
                <a:latin typeface="SassoonCRInfantMedium" panose="02000603020000020003" pitchFamily="2" charset="0"/>
              </a:rPr>
              <a:t>perpendicular</a:t>
            </a:r>
            <a:endParaRPr lang="en-GB" sz="2400" dirty="0"/>
          </a:p>
        </p:txBody>
      </p:sp>
    </p:spTree>
    <p:extLst>
      <p:ext uri="{BB962C8B-B14F-4D97-AF65-F5344CB8AC3E}">
        <p14:creationId xmlns:p14="http://schemas.microsoft.com/office/powerpoint/2010/main" val="457750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 rectangle has perpendicular lines.</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 </a:t>
            </a:r>
          </a:p>
          <a:p>
            <a:pPr algn="ct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266012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US"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 rectangle has perpendicular lines.</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 </a:t>
            </a:r>
          </a:p>
          <a:p>
            <a:pPr algn="ctr"/>
            <a:endParaRPr lang="en-US" sz="2400" u="sng" dirty="0">
              <a:solidFill>
                <a:schemeClr val="tx1"/>
              </a:solidFill>
              <a:latin typeface="SassoonCRInfantMedium" panose="02000603020000020003" pitchFamily="2" charset="0"/>
            </a:endParaRPr>
          </a:p>
          <a:p>
            <a:pPr algn="ctr"/>
            <a:r>
              <a:rPr lang="en-US" sz="2400" dirty="0">
                <a:solidFill>
                  <a:srgbClr val="FF0000"/>
                </a:solidFill>
                <a:latin typeface="SassoonCRInfantMedium" panose="02000603020000020003" pitchFamily="2" charset="0"/>
              </a:rPr>
              <a:t>T</a:t>
            </a:r>
            <a:r>
              <a:rPr lang="en-GB" sz="2400" dirty="0">
                <a:solidFill>
                  <a:srgbClr val="FF0000"/>
                </a:solidFill>
                <a:latin typeface="SassoonCRInfantMedium" panose="02000603020000020003" pitchFamily="2" charset="0"/>
              </a:rPr>
              <a:t>rue, it has four sets of perpendicular lines.</a:t>
            </a:r>
          </a:p>
        </p:txBody>
      </p:sp>
      <p:grpSp>
        <p:nvGrpSpPr>
          <p:cNvPr id="3" name="Group 2">
            <a:extLst>
              <a:ext uri="{FF2B5EF4-FFF2-40B4-BE49-F238E27FC236}">
                <a16:creationId xmlns:a16="http://schemas.microsoft.com/office/drawing/2014/main" id="{F6F26A8E-5A12-4A70-A9A6-FC894CA20A17}"/>
              </a:ext>
            </a:extLst>
          </p:cNvPr>
          <p:cNvGrpSpPr/>
          <p:nvPr/>
        </p:nvGrpSpPr>
        <p:grpSpPr>
          <a:xfrm>
            <a:off x="1237613" y="3429000"/>
            <a:ext cx="6668775" cy="1800000"/>
            <a:chOff x="1252163" y="3429000"/>
            <a:chExt cx="6668775" cy="1800000"/>
          </a:xfrm>
        </p:grpSpPr>
        <p:sp>
          <p:nvSpPr>
            <p:cNvPr id="2" name="Rectangle 1">
              <a:extLst>
                <a:ext uri="{FF2B5EF4-FFF2-40B4-BE49-F238E27FC236}">
                  <a16:creationId xmlns:a16="http://schemas.microsoft.com/office/drawing/2014/main" id="{FBC15DE7-EFF8-4695-A1E9-934B27404306}"/>
                </a:ext>
              </a:extLst>
            </p:cNvPr>
            <p:cNvSpPr/>
            <p:nvPr/>
          </p:nvSpPr>
          <p:spPr>
            <a:xfrm>
              <a:off x="1252163" y="3429000"/>
              <a:ext cx="1260000" cy="1800000"/>
            </a:xfrm>
            <a:prstGeom prst="rect">
              <a:avLst/>
            </a:prstGeom>
            <a:solidFill>
              <a:schemeClr val="accent6">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2E80FA5-FACB-4159-9A1D-E1A7CC7EE1F8}"/>
                </a:ext>
              </a:extLst>
            </p:cNvPr>
            <p:cNvSpPr/>
            <p:nvPr/>
          </p:nvSpPr>
          <p:spPr>
            <a:xfrm>
              <a:off x="3055088" y="3429000"/>
              <a:ext cx="1260000" cy="1800000"/>
            </a:xfrm>
            <a:prstGeom prst="rect">
              <a:avLst/>
            </a:prstGeom>
            <a:solidFill>
              <a:schemeClr val="accent6">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BED0FDB2-C07B-4239-BEB4-6AE03427081F}"/>
                </a:ext>
              </a:extLst>
            </p:cNvPr>
            <p:cNvSpPr/>
            <p:nvPr/>
          </p:nvSpPr>
          <p:spPr>
            <a:xfrm>
              <a:off x="4858013" y="3429000"/>
              <a:ext cx="1260000" cy="1800000"/>
            </a:xfrm>
            <a:prstGeom prst="rect">
              <a:avLst/>
            </a:prstGeom>
            <a:solidFill>
              <a:schemeClr val="accent6">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8A69F10-FCA8-44CC-BBCD-5BE7808C6E3D}"/>
                </a:ext>
              </a:extLst>
            </p:cNvPr>
            <p:cNvSpPr/>
            <p:nvPr/>
          </p:nvSpPr>
          <p:spPr>
            <a:xfrm>
              <a:off x="6660938" y="3429000"/>
              <a:ext cx="1260000" cy="1800000"/>
            </a:xfrm>
            <a:prstGeom prst="rect">
              <a:avLst/>
            </a:prstGeom>
            <a:solidFill>
              <a:schemeClr val="accent6">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a:extLst>
              <a:ext uri="{FF2B5EF4-FFF2-40B4-BE49-F238E27FC236}">
                <a16:creationId xmlns:a16="http://schemas.microsoft.com/office/drawing/2014/main" id="{A671073B-6A3B-4CB0-82B6-BE6B0191BFCF}"/>
              </a:ext>
            </a:extLst>
          </p:cNvPr>
          <p:cNvGrpSpPr/>
          <p:nvPr/>
        </p:nvGrpSpPr>
        <p:grpSpPr>
          <a:xfrm>
            <a:off x="1252164" y="3428904"/>
            <a:ext cx="1260000" cy="1800000"/>
            <a:chOff x="-1260000" y="3532472"/>
            <a:chExt cx="1260000" cy="1800000"/>
          </a:xfrm>
        </p:grpSpPr>
        <p:cxnSp>
          <p:nvCxnSpPr>
            <p:cNvPr id="5" name="Straight Connector 4">
              <a:extLst>
                <a:ext uri="{FF2B5EF4-FFF2-40B4-BE49-F238E27FC236}">
                  <a16:creationId xmlns:a16="http://schemas.microsoft.com/office/drawing/2014/main" id="{4E301E40-AD7F-4879-824D-F24A88DE7C1C}"/>
                </a:ext>
              </a:extLst>
            </p:cNvPr>
            <p:cNvCxnSpPr/>
            <p:nvPr/>
          </p:nvCxnSpPr>
          <p:spPr>
            <a:xfrm>
              <a:off x="-1260000" y="3532472"/>
              <a:ext cx="0" cy="180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90D014B-6805-4065-A776-5A9E13F3CA91}"/>
                </a:ext>
              </a:extLst>
            </p:cNvPr>
            <p:cNvCxnSpPr>
              <a:cxnSpLocks/>
            </p:cNvCxnSpPr>
            <p:nvPr/>
          </p:nvCxnSpPr>
          <p:spPr>
            <a:xfrm rot="5400000">
              <a:off x="-630000" y="4702472"/>
              <a:ext cx="0" cy="126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820CC7D8-AED6-410B-AB66-92645F261272}"/>
                </a:ext>
              </a:extLst>
            </p:cNvPr>
            <p:cNvSpPr/>
            <p:nvPr/>
          </p:nvSpPr>
          <p:spPr>
            <a:xfrm>
              <a:off x="-1260000" y="5159217"/>
              <a:ext cx="173255" cy="17325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Group 19">
            <a:extLst>
              <a:ext uri="{FF2B5EF4-FFF2-40B4-BE49-F238E27FC236}">
                <a16:creationId xmlns:a16="http://schemas.microsoft.com/office/drawing/2014/main" id="{D214DF84-05E6-4412-82AA-E486DA8A6691}"/>
              </a:ext>
            </a:extLst>
          </p:cNvPr>
          <p:cNvGrpSpPr/>
          <p:nvPr/>
        </p:nvGrpSpPr>
        <p:grpSpPr>
          <a:xfrm flipH="1">
            <a:off x="3040538" y="3428904"/>
            <a:ext cx="1260000" cy="1800000"/>
            <a:chOff x="-1260000" y="3532472"/>
            <a:chExt cx="1260000" cy="1800000"/>
          </a:xfrm>
        </p:grpSpPr>
        <p:cxnSp>
          <p:nvCxnSpPr>
            <p:cNvPr id="21" name="Straight Connector 20">
              <a:extLst>
                <a:ext uri="{FF2B5EF4-FFF2-40B4-BE49-F238E27FC236}">
                  <a16:creationId xmlns:a16="http://schemas.microsoft.com/office/drawing/2014/main" id="{235CF439-5B66-46D6-B518-14C8CEA6B5ED}"/>
                </a:ext>
              </a:extLst>
            </p:cNvPr>
            <p:cNvCxnSpPr/>
            <p:nvPr/>
          </p:nvCxnSpPr>
          <p:spPr>
            <a:xfrm>
              <a:off x="-1260000" y="3532472"/>
              <a:ext cx="0" cy="180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E082CEB-C36F-4572-96BD-D71B9979224C}"/>
                </a:ext>
              </a:extLst>
            </p:cNvPr>
            <p:cNvCxnSpPr>
              <a:cxnSpLocks/>
            </p:cNvCxnSpPr>
            <p:nvPr/>
          </p:nvCxnSpPr>
          <p:spPr>
            <a:xfrm rot="5400000">
              <a:off x="-630000" y="4702472"/>
              <a:ext cx="0" cy="126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E0996CD0-46DD-4824-98E5-01EE47D05AEE}"/>
                </a:ext>
              </a:extLst>
            </p:cNvPr>
            <p:cNvSpPr/>
            <p:nvPr/>
          </p:nvSpPr>
          <p:spPr>
            <a:xfrm>
              <a:off x="-1260000" y="5159217"/>
              <a:ext cx="173255" cy="17325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a:extLst>
              <a:ext uri="{FF2B5EF4-FFF2-40B4-BE49-F238E27FC236}">
                <a16:creationId xmlns:a16="http://schemas.microsoft.com/office/drawing/2014/main" id="{877EC072-1634-4BA2-BAAD-9B838058E219}"/>
              </a:ext>
            </a:extLst>
          </p:cNvPr>
          <p:cNvGrpSpPr/>
          <p:nvPr/>
        </p:nvGrpSpPr>
        <p:grpSpPr>
          <a:xfrm flipV="1">
            <a:off x="4843463" y="3428903"/>
            <a:ext cx="1260000" cy="1800000"/>
            <a:chOff x="-1260000" y="3532472"/>
            <a:chExt cx="1260000" cy="1800000"/>
          </a:xfrm>
        </p:grpSpPr>
        <p:cxnSp>
          <p:nvCxnSpPr>
            <p:cNvPr id="25" name="Straight Connector 24">
              <a:extLst>
                <a:ext uri="{FF2B5EF4-FFF2-40B4-BE49-F238E27FC236}">
                  <a16:creationId xmlns:a16="http://schemas.microsoft.com/office/drawing/2014/main" id="{2A893B7E-7CCD-4296-8529-CBC12BA99AE4}"/>
                </a:ext>
              </a:extLst>
            </p:cNvPr>
            <p:cNvCxnSpPr/>
            <p:nvPr/>
          </p:nvCxnSpPr>
          <p:spPr>
            <a:xfrm>
              <a:off x="-1260000" y="3532472"/>
              <a:ext cx="0" cy="180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81B5FCB-E283-49FC-9291-293DDF366C36}"/>
                </a:ext>
              </a:extLst>
            </p:cNvPr>
            <p:cNvCxnSpPr>
              <a:cxnSpLocks/>
            </p:cNvCxnSpPr>
            <p:nvPr/>
          </p:nvCxnSpPr>
          <p:spPr>
            <a:xfrm rot="5400000">
              <a:off x="-630000" y="4702472"/>
              <a:ext cx="0" cy="126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CE46A245-30A4-40FA-B28B-83AE952FFEDB}"/>
                </a:ext>
              </a:extLst>
            </p:cNvPr>
            <p:cNvSpPr/>
            <p:nvPr/>
          </p:nvSpPr>
          <p:spPr>
            <a:xfrm>
              <a:off x="-1260000" y="5159217"/>
              <a:ext cx="173255" cy="17325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 name="Group 27">
            <a:extLst>
              <a:ext uri="{FF2B5EF4-FFF2-40B4-BE49-F238E27FC236}">
                <a16:creationId xmlns:a16="http://schemas.microsoft.com/office/drawing/2014/main" id="{90E74C96-6E71-4D83-8388-5E4EC5728254}"/>
              </a:ext>
            </a:extLst>
          </p:cNvPr>
          <p:cNvGrpSpPr/>
          <p:nvPr/>
        </p:nvGrpSpPr>
        <p:grpSpPr>
          <a:xfrm flipH="1" flipV="1">
            <a:off x="6647433" y="3428903"/>
            <a:ext cx="1260000" cy="1800000"/>
            <a:chOff x="-1260000" y="3532472"/>
            <a:chExt cx="1260000" cy="1800000"/>
          </a:xfrm>
        </p:grpSpPr>
        <p:cxnSp>
          <p:nvCxnSpPr>
            <p:cNvPr id="29" name="Straight Connector 28">
              <a:extLst>
                <a:ext uri="{FF2B5EF4-FFF2-40B4-BE49-F238E27FC236}">
                  <a16:creationId xmlns:a16="http://schemas.microsoft.com/office/drawing/2014/main" id="{34EF6F76-F1F6-4A06-BAE9-202D53384DC0}"/>
                </a:ext>
              </a:extLst>
            </p:cNvPr>
            <p:cNvCxnSpPr/>
            <p:nvPr/>
          </p:nvCxnSpPr>
          <p:spPr>
            <a:xfrm>
              <a:off x="-1260000" y="3532472"/>
              <a:ext cx="0" cy="180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6C69760-6047-4C1D-A138-DB8747C71192}"/>
                </a:ext>
              </a:extLst>
            </p:cNvPr>
            <p:cNvCxnSpPr>
              <a:cxnSpLocks/>
            </p:cNvCxnSpPr>
            <p:nvPr/>
          </p:nvCxnSpPr>
          <p:spPr>
            <a:xfrm rot="5400000">
              <a:off x="-630000" y="4702472"/>
              <a:ext cx="0" cy="12600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286F630A-D930-4608-9D28-90FC5B958FA6}"/>
                </a:ext>
              </a:extLst>
            </p:cNvPr>
            <p:cNvSpPr/>
            <p:nvPr/>
          </p:nvSpPr>
          <p:spPr>
            <a:xfrm>
              <a:off x="-1260000" y="5159217"/>
              <a:ext cx="173255" cy="17325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71921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Identify a set of perpendicular lines in these shapes. </a:t>
            </a: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BFBF21DD-75C2-436D-BFC6-9AF18369F9B8}"/>
              </a:ext>
            </a:extLst>
          </p:cNvPr>
          <p:cNvGrpSpPr/>
          <p:nvPr/>
        </p:nvGrpSpPr>
        <p:grpSpPr>
          <a:xfrm>
            <a:off x="1620047" y="2541728"/>
            <a:ext cx="5903906" cy="2279004"/>
            <a:chOff x="3917181" y="9439631"/>
            <a:chExt cx="2051841" cy="792044"/>
          </a:xfrm>
        </p:grpSpPr>
        <p:sp>
          <p:nvSpPr>
            <p:cNvPr id="7" name="Flowchart: Process 6">
              <a:extLst>
                <a:ext uri="{FF2B5EF4-FFF2-40B4-BE49-F238E27FC236}">
                  <a16:creationId xmlns:a16="http://schemas.microsoft.com/office/drawing/2014/main" id="{67AA7CBD-DF04-41F6-BE41-9D5667FCFE06}"/>
                </a:ext>
              </a:extLst>
            </p:cNvPr>
            <p:cNvSpPr/>
            <p:nvPr/>
          </p:nvSpPr>
          <p:spPr>
            <a:xfrm rot="2737877">
              <a:off x="3917181" y="9615972"/>
              <a:ext cx="540000" cy="540000"/>
            </a:xfrm>
            <a:prstGeom prst="flowChartProcess">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Pentagon 8">
              <a:extLst>
                <a:ext uri="{FF2B5EF4-FFF2-40B4-BE49-F238E27FC236}">
                  <a16:creationId xmlns:a16="http://schemas.microsoft.com/office/drawing/2014/main" id="{4320529A-8AFD-4A1F-9DE1-F8FC5DDE7438}"/>
                </a:ext>
              </a:extLst>
            </p:cNvPr>
            <p:cNvSpPr/>
            <p:nvPr/>
          </p:nvSpPr>
          <p:spPr>
            <a:xfrm rot="16200000">
              <a:off x="5074903" y="9337556"/>
              <a:ext cx="792044" cy="996194"/>
            </a:xfrm>
            <a:prstGeom prst="homePlate">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74023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Identify a set of perpendicular lines in these shapes.</a:t>
            </a:r>
          </a:p>
          <a:p>
            <a:pPr algn="ctr"/>
            <a:endParaRPr lang="en-GB" sz="2400"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Any of the following: </a:t>
            </a:r>
          </a:p>
          <a:p>
            <a:pPr algn="ctr"/>
            <a:r>
              <a:rPr lang="en-GB" sz="2400" dirty="0">
                <a:solidFill>
                  <a:schemeClr val="tx1"/>
                </a:solidFill>
                <a:latin typeface="SassoonCRInfantMedium" panose="02000603020000020003" pitchFamily="2" charset="0"/>
              </a:rPr>
              <a:t> </a:t>
            </a: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BFBF21DD-75C2-436D-BFC6-9AF18369F9B8}"/>
              </a:ext>
            </a:extLst>
          </p:cNvPr>
          <p:cNvGrpSpPr/>
          <p:nvPr/>
        </p:nvGrpSpPr>
        <p:grpSpPr>
          <a:xfrm>
            <a:off x="1620047" y="2541728"/>
            <a:ext cx="5903906" cy="2279004"/>
            <a:chOff x="3917181" y="9439631"/>
            <a:chExt cx="2051841" cy="792044"/>
          </a:xfrm>
        </p:grpSpPr>
        <p:sp>
          <p:nvSpPr>
            <p:cNvPr id="7" name="Flowchart: Process 6">
              <a:extLst>
                <a:ext uri="{FF2B5EF4-FFF2-40B4-BE49-F238E27FC236}">
                  <a16:creationId xmlns:a16="http://schemas.microsoft.com/office/drawing/2014/main" id="{67AA7CBD-DF04-41F6-BE41-9D5667FCFE06}"/>
                </a:ext>
              </a:extLst>
            </p:cNvPr>
            <p:cNvSpPr/>
            <p:nvPr/>
          </p:nvSpPr>
          <p:spPr>
            <a:xfrm rot="2737877">
              <a:off x="3917181" y="9615972"/>
              <a:ext cx="540000" cy="540000"/>
            </a:xfrm>
            <a:prstGeom prst="flowChartProcess">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Pentagon 8">
              <a:extLst>
                <a:ext uri="{FF2B5EF4-FFF2-40B4-BE49-F238E27FC236}">
                  <a16:creationId xmlns:a16="http://schemas.microsoft.com/office/drawing/2014/main" id="{4320529A-8AFD-4A1F-9DE1-F8FC5DDE7438}"/>
                </a:ext>
              </a:extLst>
            </p:cNvPr>
            <p:cNvSpPr/>
            <p:nvPr/>
          </p:nvSpPr>
          <p:spPr>
            <a:xfrm rot="16200000">
              <a:off x="5074903" y="9337556"/>
              <a:ext cx="792044" cy="996194"/>
            </a:xfrm>
            <a:prstGeom prst="homePlate">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0" name="Straight Connector 9">
            <a:extLst>
              <a:ext uri="{FF2B5EF4-FFF2-40B4-BE49-F238E27FC236}">
                <a16:creationId xmlns:a16="http://schemas.microsoft.com/office/drawing/2014/main" id="{FF47688A-5615-4059-B90E-33BEB45DEF4E}"/>
              </a:ext>
            </a:extLst>
          </p:cNvPr>
          <p:cNvCxnSpPr>
            <a:cxnSpLocks/>
          </p:cNvCxnSpPr>
          <p:nvPr/>
        </p:nvCxnSpPr>
        <p:spPr>
          <a:xfrm flipV="1">
            <a:off x="2390775" y="2997016"/>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5F75E49-008E-4EA9-8252-76BA5913FB57}"/>
              </a:ext>
            </a:extLst>
          </p:cNvPr>
          <p:cNvCxnSpPr>
            <a:cxnSpLocks/>
          </p:cNvCxnSpPr>
          <p:nvPr/>
        </p:nvCxnSpPr>
        <p:spPr>
          <a:xfrm>
            <a:off x="2149272" y="2997015"/>
            <a:ext cx="256743" cy="2624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1D92274-4DB5-4F70-8873-D7E5ABFF7CEC}"/>
              </a:ext>
            </a:extLst>
          </p:cNvPr>
          <p:cNvCxnSpPr>
            <a:cxnSpLocks/>
          </p:cNvCxnSpPr>
          <p:nvPr/>
        </p:nvCxnSpPr>
        <p:spPr>
          <a:xfrm flipV="1">
            <a:off x="2960370" y="3581851"/>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AB50C3D-7BCB-4513-B35A-93C89147BF0C}"/>
              </a:ext>
            </a:extLst>
          </p:cNvPr>
          <p:cNvCxnSpPr>
            <a:cxnSpLocks/>
          </p:cNvCxnSpPr>
          <p:nvPr/>
        </p:nvCxnSpPr>
        <p:spPr>
          <a:xfrm rot="5400000" flipV="1">
            <a:off x="2955883" y="3828557"/>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EF450A3-B224-4476-BFB3-567FE5A9682D}"/>
              </a:ext>
            </a:extLst>
          </p:cNvPr>
          <p:cNvCxnSpPr>
            <a:cxnSpLocks/>
          </p:cNvCxnSpPr>
          <p:nvPr/>
        </p:nvCxnSpPr>
        <p:spPr>
          <a:xfrm flipV="1">
            <a:off x="1567263" y="3812089"/>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C9BCB6B-45ED-4E1A-989E-424B463268F9}"/>
              </a:ext>
            </a:extLst>
          </p:cNvPr>
          <p:cNvCxnSpPr>
            <a:cxnSpLocks/>
          </p:cNvCxnSpPr>
          <p:nvPr/>
        </p:nvCxnSpPr>
        <p:spPr>
          <a:xfrm rot="5400000" flipV="1">
            <a:off x="1567264" y="3564764"/>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05BD5B9-2055-4F33-882C-6AD775DDD2B5}"/>
              </a:ext>
            </a:extLst>
          </p:cNvPr>
          <p:cNvCxnSpPr>
            <a:cxnSpLocks/>
          </p:cNvCxnSpPr>
          <p:nvPr/>
        </p:nvCxnSpPr>
        <p:spPr>
          <a:xfrm flipV="1">
            <a:off x="2136223" y="4399811"/>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60BA75C-3370-47ED-B0A3-732EF5C71342}"/>
              </a:ext>
            </a:extLst>
          </p:cNvPr>
          <p:cNvCxnSpPr>
            <a:cxnSpLocks/>
          </p:cNvCxnSpPr>
          <p:nvPr/>
        </p:nvCxnSpPr>
        <p:spPr>
          <a:xfrm rot="5400000" flipV="1">
            <a:off x="2382213" y="4399812"/>
            <a:ext cx="267603" cy="2586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646A21A-3B59-4531-802D-09895626AC2E}"/>
              </a:ext>
            </a:extLst>
          </p:cNvPr>
          <p:cNvCxnSpPr>
            <a:cxnSpLocks/>
          </p:cNvCxnSpPr>
          <p:nvPr/>
        </p:nvCxnSpPr>
        <p:spPr>
          <a:xfrm flipV="1">
            <a:off x="4668597" y="4451351"/>
            <a:ext cx="37393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13326BA-2815-4C3B-8AF5-E94CCE76A780}"/>
              </a:ext>
            </a:extLst>
          </p:cNvPr>
          <p:cNvCxnSpPr>
            <a:cxnSpLocks/>
          </p:cNvCxnSpPr>
          <p:nvPr/>
        </p:nvCxnSpPr>
        <p:spPr>
          <a:xfrm flipH="1">
            <a:off x="5028597" y="4442756"/>
            <a:ext cx="1053" cy="36478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4DB3D1C-B638-4222-8F11-04BF0A48660F}"/>
              </a:ext>
            </a:extLst>
          </p:cNvPr>
          <p:cNvCxnSpPr>
            <a:cxnSpLocks/>
          </p:cNvCxnSpPr>
          <p:nvPr/>
        </p:nvCxnSpPr>
        <p:spPr>
          <a:xfrm flipV="1">
            <a:off x="7137837" y="4446091"/>
            <a:ext cx="37393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0600EB6-961B-4090-8CCD-95932E09E0F7}"/>
              </a:ext>
            </a:extLst>
          </p:cNvPr>
          <p:cNvCxnSpPr>
            <a:cxnSpLocks/>
          </p:cNvCxnSpPr>
          <p:nvPr/>
        </p:nvCxnSpPr>
        <p:spPr>
          <a:xfrm flipH="1">
            <a:off x="7151775" y="4442756"/>
            <a:ext cx="1053" cy="36478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926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table.</a:t>
            </a:r>
            <a:endParaRPr lang="en-GB" sz="24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70C34E5B-E3B0-417A-A942-24FF6546DA05}"/>
              </a:ext>
            </a:extLst>
          </p:cNvPr>
          <p:cNvGraphicFramePr>
            <a:graphicFrameLocks noGrp="1"/>
          </p:cNvGraphicFramePr>
          <p:nvPr>
            <p:extLst>
              <p:ext uri="{D42A27DB-BD31-4B8C-83A1-F6EECF244321}">
                <p14:modId xmlns:p14="http://schemas.microsoft.com/office/powerpoint/2010/main" val="4186854559"/>
              </p:ext>
            </p:extLst>
          </p:nvPr>
        </p:nvGraphicFramePr>
        <p:xfrm>
          <a:off x="2304176" y="1436694"/>
          <a:ext cx="4535649" cy="2203028"/>
        </p:xfrm>
        <a:graphic>
          <a:graphicData uri="http://schemas.openxmlformats.org/drawingml/2006/table">
            <a:tbl>
              <a:tblPr firstRow="1" bandRow="1">
                <a:tableStyleId>{5940675A-B579-460E-94D1-54222C63F5DA}</a:tableStyleId>
              </a:tblPr>
              <a:tblGrid>
                <a:gridCol w="1439105">
                  <a:extLst>
                    <a:ext uri="{9D8B030D-6E8A-4147-A177-3AD203B41FA5}">
                      <a16:colId xmlns:a16="http://schemas.microsoft.com/office/drawing/2014/main" val="3682587603"/>
                    </a:ext>
                  </a:extLst>
                </a:gridCol>
                <a:gridCol w="1657439">
                  <a:extLst>
                    <a:ext uri="{9D8B030D-6E8A-4147-A177-3AD203B41FA5}">
                      <a16:colId xmlns:a16="http://schemas.microsoft.com/office/drawing/2014/main" val="2166342365"/>
                    </a:ext>
                  </a:extLst>
                </a:gridCol>
                <a:gridCol w="1439105">
                  <a:extLst>
                    <a:ext uri="{9D8B030D-6E8A-4147-A177-3AD203B41FA5}">
                      <a16:colId xmlns:a16="http://schemas.microsoft.com/office/drawing/2014/main" val="2992268833"/>
                    </a:ext>
                  </a:extLst>
                </a:gridCol>
              </a:tblGrid>
              <a:tr h="550757">
                <a:tc>
                  <a:txBody>
                    <a:bodyPr/>
                    <a:lstStyle/>
                    <a:p>
                      <a:pPr algn="ctr"/>
                      <a:r>
                        <a:rPr lang="en-GB" sz="1800" dirty="0">
                          <a:latin typeface="SassoonCRInfantMedium" panose="02000603020000020003" pitchFamily="2" charset="0"/>
                        </a:rPr>
                        <a:t>Line 1</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Relationship</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Line 2</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7783416"/>
                  </a:ext>
                </a:extLst>
              </a:tr>
              <a:tr h="550757">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Neither</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rgbClr val="FF0000"/>
                        </a:solidFill>
                        <a:latin typeface="SassoonCRInfantMedium" panose="02000603020000020003" pitchFamily="2" charset="0"/>
                      </a:endParaRP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46841311"/>
                  </a:ext>
                </a:extLst>
              </a:tr>
              <a:tr h="550757">
                <a:tc>
                  <a:txBody>
                    <a:bodyPr/>
                    <a:lstStyle/>
                    <a:p>
                      <a:pPr algn="ctr"/>
                      <a:endParaRPr lang="en-GB" sz="1800" dirty="0">
                        <a:solidFill>
                          <a:srgbClr val="FF0000"/>
                        </a:solidFill>
                        <a:latin typeface="SassoonCRInfantMedium" panose="02000603020000020003" pitchFamily="2" charset="0"/>
                      </a:endParaRP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Perpendicular</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0284439"/>
                  </a:ext>
                </a:extLst>
              </a:tr>
              <a:tr h="550757">
                <a:tc>
                  <a:txBody>
                    <a:bodyPr/>
                    <a:lstStyle/>
                    <a:p>
                      <a:pPr algn="ctr"/>
                      <a:r>
                        <a:rPr lang="en-GB" sz="1800" dirty="0">
                          <a:latin typeface="SassoonCRInfantMedium" panose="02000603020000020003" pitchFamily="2" charset="0"/>
                        </a:rPr>
                        <a:t>Blue</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rgbClr val="FF0000"/>
                        </a:solidFill>
                        <a:latin typeface="SassoonCRInfantMedium" panose="02000603020000020003" pitchFamily="2" charset="0"/>
                      </a:endParaRP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1843497"/>
                  </a:ext>
                </a:extLst>
              </a:tr>
            </a:tbl>
          </a:graphicData>
        </a:graphic>
      </p:graphicFrame>
      <p:grpSp>
        <p:nvGrpSpPr>
          <p:cNvPr id="2" name="Group 1">
            <a:extLst>
              <a:ext uri="{FF2B5EF4-FFF2-40B4-BE49-F238E27FC236}">
                <a16:creationId xmlns:a16="http://schemas.microsoft.com/office/drawing/2014/main" id="{25D76FD7-EC00-4069-8A13-8980F6EEDF2C}"/>
              </a:ext>
            </a:extLst>
          </p:cNvPr>
          <p:cNvGrpSpPr/>
          <p:nvPr/>
        </p:nvGrpSpPr>
        <p:grpSpPr>
          <a:xfrm>
            <a:off x="1461778" y="4207163"/>
            <a:ext cx="6220445" cy="1886890"/>
            <a:chOff x="157571" y="2338334"/>
            <a:chExt cx="3239699" cy="982720"/>
          </a:xfrm>
        </p:grpSpPr>
        <p:cxnSp>
          <p:nvCxnSpPr>
            <p:cNvPr id="9" name="Straight Connector 8">
              <a:extLst>
                <a:ext uri="{FF2B5EF4-FFF2-40B4-BE49-F238E27FC236}">
                  <a16:creationId xmlns:a16="http://schemas.microsoft.com/office/drawing/2014/main" id="{69A023FF-CB8D-4F21-80F2-45EA7BA76BB7}"/>
                </a:ext>
              </a:extLst>
            </p:cNvPr>
            <p:cNvCxnSpPr>
              <a:cxnSpLocks/>
            </p:cNvCxnSpPr>
            <p:nvPr/>
          </p:nvCxnSpPr>
          <p:spPr>
            <a:xfrm rot="1080000">
              <a:off x="1525270" y="2686233"/>
              <a:ext cx="187200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6AD0D1FD-C354-4A58-80FE-3F56AA32A1B1}"/>
                </a:ext>
              </a:extLst>
            </p:cNvPr>
            <p:cNvCxnSpPr>
              <a:cxnSpLocks/>
            </p:cNvCxnSpPr>
            <p:nvPr/>
          </p:nvCxnSpPr>
          <p:spPr>
            <a:xfrm rot="1080000">
              <a:off x="157571" y="3042174"/>
              <a:ext cx="122400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209BB14-8092-4403-AEA9-4FC4ADEBAC6C}"/>
                </a:ext>
              </a:extLst>
            </p:cNvPr>
            <p:cNvCxnSpPr>
              <a:cxnSpLocks/>
            </p:cNvCxnSpPr>
            <p:nvPr/>
          </p:nvCxnSpPr>
          <p:spPr>
            <a:xfrm>
              <a:off x="1244507" y="2792271"/>
              <a:ext cx="1858100" cy="22581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D41025-A967-4D78-9210-404322F2FD19}"/>
                </a:ext>
              </a:extLst>
            </p:cNvPr>
            <p:cNvCxnSpPr>
              <a:cxnSpLocks/>
            </p:cNvCxnSpPr>
            <p:nvPr/>
          </p:nvCxnSpPr>
          <p:spPr>
            <a:xfrm rot="6480000">
              <a:off x="1808839" y="2806334"/>
              <a:ext cx="936000" cy="0"/>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D347173-1A61-45E4-922E-256B81EC0862}"/>
                </a:ext>
              </a:extLst>
            </p:cNvPr>
            <p:cNvCxnSpPr>
              <a:cxnSpLocks/>
            </p:cNvCxnSpPr>
            <p:nvPr/>
          </p:nvCxnSpPr>
          <p:spPr>
            <a:xfrm rot="6480000">
              <a:off x="120222" y="2853054"/>
              <a:ext cx="936000" cy="0"/>
            </a:xfrm>
            <a:prstGeom prst="line">
              <a:avLst/>
            </a:prstGeom>
            <a:ln w="28575">
              <a:solidFill>
                <a:srgbClr val="FF669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table.</a:t>
            </a:r>
            <a:endParaRPr lang="en-GB" sz="24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70C34E5B-E3B0-417A-A942-24FF6546DA05}"/>
              </a:ext>
            </a:extLst>
          </p:cNvPr>
          <p:cNvGraphicFramePr>
            <a:graphicFrameLocks noGrp="1"/>
          </p:cNvGraphicFramePr>
          <p:nvPr>
            <p:extLst>
              <p:ext uri="{D42A27DB-BD31-4B8C-83A1-F6EECF244321}">
                <p14:modId xmlns:p14="http://schemas.microsoft.com/office/powerpoint/2010/main" val="2275227624"/>
              </p:ext>
            </p:extLst>
          </p:nvPr>
        </p:nvGraphicFramePr>
        <p:xfrm>
          <a:off x="2304176" y="1436694"/>
          <a:ext cx="4535649" cy="2203028"/>
        </p:xfrm>
        <a:graphic>
          <a:graphicData uri="http://schemas.openxmlformats.org/drawingml/2006/table">
            <a:tbl>
              <a:tblPr firstRow="1" bandRow="1">
                <a:tableStyleId>{5940675A-B579-460E-94D1-54222C63F5DA}</a:tableStyleId>
              </a:tblPr>
              <a:tblGrid>
                <a:gridCol w="1439105">
                  <a:extLst>
                    <a:ext uri="{9D8B030D-6E8A-4147-A177-3AD203B41FA5}">
                      <a16:colId xmlns:a16="http://schemas.microsoft.com/office/drawing/2014/main" val="3682587603"/>
                    </a:ext>
                  </a:extLst>
                </a:gridCol>
                <a:gridCol w="1657439">
                  <a:extLst>
                    <a:ext uri="{9D8B030D-6E8A-4147-A177-3AD203B41FA5}">
                      <a16:colId xmlns:a16="http://schemas.microsoft.com/office/drawing/2014/main" val="2166342365"/>
                    </a:ext>
                  </a:extLst>
                </a:gridCol>
                <a:gridCol w="1439105">
                  <a:extLst>
                    <a:ext uri="{9D8B030D-6E8A-4147-A177-3AD203B41FA5}">
                      <a16:colId xmlns:a16="http://schemas.microsoft.com/office/drawing/2014/main" val="2992268833"/>
                    </a:ext>
                  </a:extLst>
                </a:gridCol>
              </a:tblGrid>
              <a:tr h="550757">
                <a:tc>
                  <a:txBody>
                    <a:bodyPr/>
                    <a:lstStyle/>
                    <a:p>
                      <a:pPr algn="ctr"/>
                      <a:r>
                        <a:rPr lang="en-GB" sz="1800" dirty="0">
                          <a:latin typeface="SassoonCRInfantMedium" panose="02000603020000020003" pitchFamily="2" charset="0"/>
                        </a:rPr>
                        <a:t>Line 1</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Relationship</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Line 2</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7783416"/>
                  </a:ext>
                </a:extLst>
              </a:tr>
              <a:tr h="550757">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Neither</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0000"/>
                          </a:solidFill>
                          <a:latin typeface="SassoonCRInfantMedium" panose="02000603020000020003" pitchFamily="2" charset="0"/>
                        </a:rPr>
                        <a:t>Orange</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46841311"/>
                  </a:ext>
                </a:extLst>
              </a:tr>
              <a:tr h="550757">
                <a:tc>
                  <a:txBody>
                    <a:bodyPr/>
                    <a:lstStyle/>
                    <a:p>
                      <a:pPr algn="ctr"/>
                      <a:r>
                        <a:rPr lang="en-GB" sz="1800" dirty="0">
                          <a:solidFill>
                            <a:srgbClr val="FF0000"/>
                          </a:solidFill>
                          <a:latin typeface="SassoonCRInfantMedium" panose="02000603020000020003" pitchFamily="2" charset="0"/>
                        </a:rPr>
                        <a:t>Pink</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Perpendicular</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0284439"/>
                  </a:ext>
                </a:extLst>
              </a:tr>
              <a:tr h="550757">
                <a:tc>
                  <a:txBody>
                    <a:bodyPr/>
                    <a:lstStyle/>
                    <a:p>
                      <a:pPr algn="ctr"/>
                      <a:r>
                        <a:rPr lang="en-GB" sz="1800" dirty="0">
                          <a:latin typeface="SassoonCRInfantMedium" panose="02000603020000020003" pitchFamily="2" charset="0"/>
                        </a:rPr>
                        <a:t>Blue</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0000"/>
                          </a:solidFill>
                          <a:latin typeface="SassoonCRInfantMedium" panose="02000603020000020003" pitchFamily="2" charset="0"/>
                        </a:rPr>
                        <a:t>Parallel</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SassoonCRInfantMedium" panose="02000603020000020003" pitchFamily="2" charset="0"/>
                        </a:rPr>
                        <a:t>Green</a:t>
                      </a:r>
                    </a:p>
                  </a:txBody>
                  <a:tcPr marL="135803" marR="135803" marT="67902" marB="679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1843497"/>
                  </a:ext>
                </a:extLst>
              </a:tr>
            </a:tbl>
          </a:graphicData>
        </a:graphic>
      </p:graphicFrame>
      <p:grpSp>
        <p:nvGrpSpPr>
          <p:cNvPr id="2" name="Group 1">
            <a:extLst>
              <a:ext uri="{FF2B5EF4-FFF2-40B4-BE49-F238E27FC236}">
                <a16:creationId xmlns:a16="http://schemas.microsoft.com/office/drawing/2014/main" id="{25D76FD7-EC00-4069-8A13-8980F6EEDF2C}"/>
              </a:ext>
            </a:extLst>
          </p:cNvPr>
          <p:cNvGrpSpPr/>
          <p:nvPr/>
        </p:nvGrpSpPr>
        <p:grpSpPr>
          <a:xfrm>
            <a:off x="1461778" y="4207163"/>
            <a:ext cx="6220445" cy="1886890"/>
            <a:chOff x="157571" y="2338334"/>
            <a:chExt cx="3239699" cy="982720"/>
          </a:xfrm>
        </p:grpSpPr>
        <p:cxnSp>
          <p:nvCxnSpPr>
            <p:cNvPr id="9" name="Straight Connector 8">
              <a:extLst>
                <a:ext uri="{FF2B5EF4-FFF2-40B4-BE49-F238E27FC236}">
                  <a16:creationId xmlns:a16="http://schemas.microsoft.com/office/drawing/2014/main" id="{69A023FF-CB8D-4F21-80F2-45EA7BA76BB7}"/>
                </a:ext>
              </a:extLst>
            </p:cNvPr>
            <p:cNvCxnSpPr>
              <a:cxnSpLocks/>
            </p:cNvCxnSpPr>
            <p:nvPr/>
          </p:nvCxnSpPr>
          <p:spPr>
            <a:xfrm rot="1080000">
              <a:off x="1525270" y="2686233"/>
              <a:ext cx="187200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6AD0D1FD-C354-4A58-80FE-3F56AA32A1B1}"/>
                </a:ext>
              </a:extLst>
            </p:cNvPr>
            <p:cNvCxnSpPr>
              <a:cxnSpLocks/>
            </p:cNvCxnSpPr>
            <p:nvPr/>
          </p:nvCxnSpPr>
          <p:spPr>
            <a:xfrm rot="1080000">
              <a:off x="157571" y="3042174"/>
              <a:ext cx="122400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209BB14-8092-4403-AEA9-4FC4ADEBAC6C}"/>
                </a:ext>
              </a:extLst>
            </p:cNvPr>
            <p:cNvCxnSpPr>
              <a:cxnSpLocks/>
            </p:cNvCxnSpPr>
            <p:nvPr/>
          </p:nvCxnSpPr>
          <p:spPr>
            <a:xfrm>
              <a:off x="1244507" y="2792271"/>
              <a:ext cx="1858100" cy="22581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D41025-A967-4D78-9210-404322F2FD19}"/>
                </a:ext>
              </a:extLst>
            </p:cNvPr>
            <p:cNvCxnSpPr>
              <a:cxnSpLocks/>
            </p:cNvCxnSpPr>
            <p:nvPr/>
          </p:nvCxnSpPr>
          <p:spPr>
            <a:xfrm rot="6480000">
              <a:off x="1808839" y="2806334"/>
              <a:ext cx="936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D347173-1A61-45E4-922E-256B81EC0862}"/>
                </a:ext>
              </a:extLst>
            </p:cNvPr>
            <p:cNvCxnSpPr>
              <a:cxnSpLocks/>
            </p:cNvCxnSpPr>
            <p:nvPr/>
          </p:nvCxnSpPr>
          <p:spPr>
            <a:xfrm rot="6480000">
              <a:off x="120222" y="2853054"/>
              <a:ext cx="936000" cy="0"/>
            </a:xfrm>
            <a:prstGeom prst="line">
              <a:avLst/>
            </a:prstGeom>
            <a:ln w="28575">
              <a:solidFill>
                <a:srgbClr val="FF669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77227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Which shape is the odd one out? </a:t>
            </a:r>
          </a:p>
          <a:p>
            <a:pPr lvl="0" algn="ctr"/>
            <a:r>
              <a:rPr lang="en-GB" sz="2400" dirty="0">
                <a:solidFill>
                  <a:schemeClr val="tx1"/>
                </a:solidFill>
                <a:latin typeface="SassoonCRInfantMedium" panose="02000603020000020003" pitchFamily="2" charset="0"/>
              </a:rPr>
              <a:t>Consider parallel and perpendicular lines. </a:t>
            </a:r>
          </a:p>
        </p:txBody>
      </p:sp>
      <p:sp>
        <p:nvSpPr>
          <p:cNvPr id="28" name="TextBox 27">
            <a:extLst>
              <a:ext uri="{FF2B5EF4-FFF2-40B4-BE49-F238E27FC236}">
                <a16:creationId xmlns:a16="http://schemas.microsoft.com/office/drawing/2014/main" id="{AF9DB7CB-9DC2-41F4-A7FC-F7C62DB19CDE}"/>
              </a:ext>
            </a:extLst>
          </p:cNvPr>
          <p:cNvSpPr txBox="1"/>
          <p:nvPr/>
        </p:nvSpPr>
        <p:spPr>
          <a:xfrm>
            <a:off x="814638" y="1834865"/>
            <a:ext cx="444513" cy="542562"/>
          </a:xfrm>
          <a:prstGeom prst="rect">
            <a:avLst/>
          </a:prstGeom>
          <a:noFill/>
        </p:spPr>
        <p:txBody>
          <a:bodyPr wrap="square" rtlCol="0">
            <a:spAutoFit/>
          </a:bodyPr>
          <a:lstStyle/>
          <a:p>
            <a:r>
              <a:rPr lang="en-GB" sz="2800" dirty="0">
                <a:latin typeface="SassoonCRInfantMedium" panose="02000603020000020003" pitchFamily="2" charset="0"/>
              </a:rPr>
              <a:t>A</a:t>
            </a:r>
          </a:p>
        </p:txBody>
      </p:sp>
      <p:sp>
        <p:nvSpPr>
          <p:cNvPr id="29" name="TextBox 28">
            <a:extLst>
              <a:ext uri="{FF2B5EF4-FFF2-40B4-BE49-F238E27FC236}">
                <a16:creationId xmlns:a16="http://schemas.microsoft.com/office/drawing/2014/main" id="{FB283A1B-33F9-4A91-B40B-28737E0A3484}"/>
              </a:ext>
            </a:extLst>
          </p:cNvPr>
          <p:cNvSpPr txBox="1"/>
          <p:nvPr/>
        </p:nvSpPr>
        <p:spPr>
          <a:xfrm>
            <a:off x="5476580" y="1884065"/>
            <a:ext cx="444513" cy="542562"/>
          </a:xfrm>
          <a:prstGeom prst="rect">
            <a:avLst/>
          </a:prstGeom>
          <a:noFill/>
        </p:spPr>
        <p:txBody>
          <a:bodyPr wrap="square" rtlCol="0">
            <a:spAutoFit/>
          </a:bodyPr>
          <a:lstStyle/>
          <a:p>
            <a:r>
              <a:rPr lang="en-GB" sz="2800" dirty="0">
                <a:latin typeface="SassoonCRInfantMedium" panose="02000603020000020003" pitchFamily="2" charset="0"/>
              </a:rPr>
              <a:t>B</a:t>
            </a:r>
          </a:p>
        </p:txBody>
      </p:sp>
      <p:sp>
        <p:nvSpPr>
          <p:cNvPr id="30" name="TextBox 29">
            <a:extLst>
              <a:ext uri="{FF2B5EF4-FFF2-40B4-BE49-F238E27FC236}">
                <a16:creationId xmlns:a16="http://schemas.microsoft.com/office/drawing/2014/main" id="{AA98FDB9-0ED5-46C3-9AEB-5B3FAA0DB7BB}"/>
              </a:ext>
            </a:extLst>
          </p:cNvPr>
          <p:cNvSpPr txBox="1"/>
          <p:nvPr/>
        </p:nvSpPr>
        <p:spPr>
          <a:xfrm>
            <a:off x="3760130" y="3717758"/>
            <a:ext cx="444513" cy="542562"/>
          </a:xfrm>
          <a:prstGeom prst="rect">
            <a:avLst/>
          </a:prstGeom>
          <a:noFill/>
        </p:spPr>
        <p:txBody>
          <a:bodyPr wrap="square" rtlCol="0">
            <a:spAutoFit/>
          </a:bodyPr>
          <a:lstStyle/>
          <a:p>
            <a:r>
              <a:rPr lang="en-GB" sz="2800" dirty="0">
                <a:latin typeface="SassoonCRInfantMedium" panose="02000603020000020003" pitchFamily="2" charset="0"/>
              </a:rPr>
              <a:t>C</a:t>
            </a:r>
          </a:p>
        </p:txBody>
      </p:sp>
      <p:sp>
        <p:nvSpPr>
          <p:cNvPr id="32" name="Octagon 31">
            <a:extLst>
              <a:ext uri="{FF2B5EF4-FFF2-40B4-BE49-F238E27FC236}">
                <a16:creationId xmlns:a16="http://schemas.microsoft.com/office/drawing/2014/main" id="{142FB27F-BCDD-4328-B2BF-57F0FEF7D299}"/>
              </a:ext>
            </a:extLst>
          </p:cNvPr>
          <p:cNvSpPr/>
          <p:nvPr/>
        </p:nvSpPr>
        <p:spPr>
          <a:xfrm rot="1805829">
            <a:off x="5826074" y="1980583"/>
            <a:ext cx="2128512" cy="1458193"/>
          </a:xfrm>
          <a:prstGeom prst="octagon">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Parallelogram 32">
            <a:extLst>
              <a:ext uri="{FF2B5EF4-FFF2-40B4-BE49-F238E27FC236}">
                <a16:creationId xmlns:a16="http://schemas.microsoft.com/office/drawing/2014/main" id="{69DA2DA1-EEFE-4CDC-881F-C4CA73A728FB}"/>
              </a:ext>
            </a:extLst>
          </p:cNvPr>
          <p:cNvSpPr/>
          <p:nvPr/>
        </p:nvSpPr>
        <p:spPr>
          <a:xfrm rot="18747263">
            <a:off x="4074137" y="2953859"/>
            <a:ext cx="2002168" cy="1840615"/>
          </a:xfrm>
          <a:prstGeom prst="parallelogram">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rapezoid 33">
            <a:extLst>
              <a:ext uri="{FF2B5EF4-FFF2-40B4-BE49-F238E27FC236}">
                <a16:creationId xmlns:a16="http://schemas.microsoft.com/office/drawing/2014/main" id="{202C3D3E-1933-4411-8509-F8E8A271112C}"/>
              </a:ext>
            </a:extLst>
          </p:cNvPr>
          <p:cNvSpPr/>
          <p:nvPr/>
        </p:nvSpPr>
        <p:spPr>
          <a:xfrm>
            <a:off x="822037" y="2163572"/>
            <a:ext cx="2623128" cy="1369208"/>
          </a:xfrm>
          <a:prstGeom prst="trapezoid">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61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Which shape is the odd one out? </a:t>
            </a:r>
          </a:p>
          <a:p>
            <a:pPr lvl="0" algn="ctr"/>
            <a:r>
              <a:rPr lang="en-GB" sz="2400" dirty="0">
                <a:solidFill>
                  <a:schemeClr val="tx1"/>
                </a:solidFill>
                <a:latin typeface="SassoonCRInfantMedium" panose="02000603020000020003" pitchFamily="2" charset="0"/>
              </a:rPr>
              <a:t>Consider parallel and perpendicular lines.</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A is the odd one out because... </a:t>
            </a:r>
          </a:p>
        </p:txBody>
      </p:sp>
      <p:sp>
        <p:nvSpPr>
          <p:cNvPr id="29" name="TextBox 28">
            <a:extLst>
              <a:ext uri="{FF2B5EF4-FFF2-40B4-BE49-F238E27FC236}">
                <a16:creationId xmlns:a16="http://schemas.microsoft.com/office/drawing/2014/main" id="{FB283A1B-33F9-4A91-B40B-28737E0A3484}"/>
              </a:ext>
            </a:extLst>
          </p:cNvPr>
          <p:cNvSpPr txBox="1"/>
          <p:nvPr/>
        </p:nvSpPr>
        <p:spPr>
          <a:xfrm>
            <a:off x="5476580" y="1884065"/>
            <a:ext cx="444513" cy="542562"/>
          </a:xfrm>
          <a:prstGeom prst="rect">
            <a:avLst/>
          </a:prstGeom>
          <a:noFill/>
        </p:spPr>
        <p:txBody>
          <a:bodyPr wrap="square" rtlCol="0">
            <a:spAutoFit/>
          </a:bodyPr>
          <a:lstStyle/>
          <a:p>
            <a:r>
              <a:rPr lang="en-GB" sz="2800" dirty="0">
                <a:latin typeface="SassoonCRInfantMedium" panose="02000603020000020003" pitchFamily="2" charset="0"/>
              </a:rPr>
              <a:t>B</a:t>
            </a:r>
          </a:p>
        </p:txBody>
      </p:sp>
      <p:sp>
        <p:nvSpPr>
          <p:cNvPr id="30" name="TextBox 29">
            <a:extLst>
              <a:ext uri="{FF2B5EF4-FFF2-40B4-BE49-F238E27FC236}">
                <a16:creationId xmlns:a16="http://schemas.microsoft.com/office/drawing/2014/main" id="{AA98FDB9-0ED5-46C3-9AEB-5B3FAA0DB7BB}"/>
              </a:ext>
            </a:extLst>
          </p:cNvPr>
          <p:cNvSpPr txBox="1"/>
          <p:nvPr/>
        </p:nvSpPr>
        <p:spPr>
          <a:xfrm>
            <a:off x="3760130" y="3717758"/>
            <a:ext cx="444513" cy="542562"/>
          </a:xfrm>
          <a:prstGeom prst="rect">
            <a:avLst/>
          </a:prstGeom>
          <a:noFill/>
        </p:spPr>
        <p:txBody>
          <a:bodyPr wrap="square" rtlCol="0">
            <a:spAutoFit/>
          </a:bodyPr>
          <a:lstStyle/>
          <a:p>
            <a:r>
              <a:rPr lang="en-GB" sz="2800" dirty="0">
                <a:latin typeface="SassoonCRInfantMedium" panose="02000603020000020003" pitchFamily="2" charset="0"/>
              </a:rPr>
              <a:t>C</a:t>
            </a:r>
          </a:p>
        </p:txBody>
      </p:sp>
      <p:sp>
        <p:nvSpPr>
          <p:cNvPr id="32" name="Octagon 31">
            <a:extLst>
              <a:ext uri="{FF2B5EF4-FFF2-40B4-BE49-F238E27FC236}">
                <a16:creationId xmlns:a16="http://schemas.microsoft.com/office/drawing/2014/main" id="{142FB27F-BCDD-4328-B2BF-57F0FEF7D299}"/>
              </a:ext>
            </a:extLst>
          </p:cNvPr>
          <p:cNvSpPr/>
          <p:nvPr/>
        </p:nvSpPr>
        <p:spPr>
          <a:xfrm rot="1805829">
            <a:off x="5826074" y="1980583"/>
            <a:ext cx="2128512" cy="1458193"/>
          </a:xfrm>
          <a:prstGeom prst="octagon">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Parallelogram 32">
            <a:extLst>
              <a:ext uri="{FF2B5EF4-FFF2-40B4-BE49-F238E27FC236}">
                <a16:creationId xmlns:a16="http://schemas.microsoft.com/office/drawing/2014/main" id="{69DA2DA1-EEFE-4CDC-881F-C4CA73A728FB}"/>
              </a:ext>
            </a:extLst>
          </p:cNvPr>
          <p:cNvSpPr/>
          <p:nvPr/>
        </p:nvSpPr>
        <p:spPr>
          <a:xfrm rot="18747263">
            <a:off x="4074137" y="2953859"/>
            <a:ext cx="2002168" cy="1840615"/>
          </a:xfrm>
          <a:prstGeom prst="parallelogram">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rapezoid 33">
            <a:extLst>
              <a:ext uri="{FF2B5EF4-FFF2-40B4-BE49-F238E27FC236}">
                <a16:creationId xmlns:a16="http://schemas.microsoft.com/office/drawing/2014/main" id="{202C3D3E-1933-4411-8509-F8E8A271112C}"/>
              </a:ext>
            </a:extLst>
          </p:cNvPr>
          <p:cNvSpPr/>
          <p:nvPr/>
        </p:nvSpPr>
        <p:spPr>
          <a:xfrm>
            <a:off x="822037" y="2163572"/>
            <a:ext cx="2623128" cy="1369208"/>
          </a:xfrm>
          <a:prstGeom prst="trapezoid">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04A51D7F-85E1-4E07-81DF-E3D9E08BBD5B}"/>
              </a:ext>
            </a:extLst>
          </p:cNvPr>
          <p:cNvSpPr txBox="1"/>
          <p:nvPr/>
        </p:nvSpPr>
        <p:spPr>
          <a:xfrm>
            <a:off x="765478" y="1834865"/>
            <a:ext cx="444513" cy="542562"/>
          </a:xfrm>
          <a:prstGeom prst="rect">
            <a:avLst/>
          </a:prstGeom>
          <a:noFill/>
        </p:spPr>
        <p:txBody>
          <a:bodyPr wrap="square" rtlCol="0">
            <a:spAutoFit/>
          </a:bodyPr>
          <a:lstStyle/>
          <a:p>
            <a:r>
              <a:rPr lang="en-GB" sz="2800" dirty="0">
                <a:latin typeface="SassoonCRInfantMedium" panose="02000603020000020003" pitchFamily="2" charset="0"/>
              </a:rPr>
              <a:t>A</a:t>
            </a:r>
          </a:p>
        </p:txBody>
      </p:sp>
    </p:spTree>
    <p:extLst>
      <p:ext uri="{BB962C8B-B14F-4D97-AF65-F5344CB8AC3E}">
        <p14:creationId xmlns:p14="http://schemas.microsoft.com/office/powerpoint/2010/main" val="1322074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Which shape is the odd one out? </a:t>
            </a:r>
          </a:p>
          <a:p>
            <a:pPr lvl="0" algn="ctr"/>
            <a:r>
              <a:rPr lang="en-GB" sz="2400" dirty="0">
                <a:solidFill>
                  <a:schemeClr val="tx1"/>
                </a:solidFill>
                <a:latin typeface="SassoonCRInfantMedium" panose="02000603020000020003" pitchFamily="2" charset="0"/>
              </a:rPr>
              <a:t>Consider parallel and perpendicular lines.</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A is the odd one out because it only has one set of parallel lines whereas the others have more than one set. </a:t>
            </a:r>
            <a:r>
              <a:rPr lang="en-GB" sz="2400" dirty="0">
                <a:solidFill>
                  <a:schemeClr val="tx1"/>
                </a:solidFill>
                <a:latin typeface="SassoonCRInfantMedium" panose="02000603020000020003" pitchFamily="2" charset="0"/>
              </a:rPr>
              <a:t> </a:t>
            </a:r>
          </a:p>
          <a:p>
            <a:pPr lvl="0" algn="ctr"/>
            <a:r>
              <a:rPr lang="en-GB" sz="2400" dirty="0">
                <a:solidFill>
                  <a:schemeClr val="tx1"/>
                </a:solidFill>
                <a:latin typeface="SassoonCRInfantMedium" panose="02000603020000020003" pitchFamily="2" charset="0"/>
              </a:rPr>
              <a:t> </a:t>
            </a:r>
          </a:p>
        </p:txBody>
      </p:sp>
      <p:sp>
        <p:nvSpPr>
          <p:cNvPr id="28" name="TextBox 27">
            <a:extLst>
              <a:ext uri="{FF2B5EF4-FFF2-40B4-BE49-F238E27FC236}">
                <a16:creationId xmlns:a16="http://schemas.microsoft.com/office/drawing/2014/main" id="{AF9DB7CB-9DC2-41F4-A7FC-F7C62DB19CDE}"/>
              </a:ext>
            </a:extLst>
          </p:cNvPr>
          <p:cNvSpPr txBox="1"/>
          <p:nvPr/>
        </p:nvSpPr>
        <p:spPr>
          <a:xfrm>
            <a:off x="765478" y="1834865"/>
            <a:ext cx="444513" cy="542562"/>
          </a:xfrm>
          <a:prstGeom prst="rect">
            <a:avLst/>
          </a:prstGeom>
          <a:noFill/>
        </p:spPr>
        <p:txBody>
          <a:bodyPr wrap="square" rtlCol="0">
            <a:spAutoFit/>
          </a:bodyPr>
          <a:lstStyle/>
          <a:p>
            <a:r>
              <a:rPr lang="en-GB" sz="2800" dirty="0">
                <a:latin typeface="SassoonCRInfantMedium" panose="02000603020000020003" pitchFamily="2" charset="0"/>
              </a:rPr>
              <a:t>A</a:t>
            </a:r>
          </a:p>
        </p:txBody>
      </p:sp>
      <p:sp>
        <p:nvSpPr>
          <p:cNvPr id="29" name="TextBox 28">
            <a:extLst>
              <a:ext uri="{FF2B5EF4-FFF2-40B4-BE49-F238E27FC236}">
                <a16:creationId xmlns:a16="http://schemas.microsoft.com/office/drawing/2014/main" id="{FB283A1B-33F9-4A91-B40B-28737E0A3484}"/>
              </a:ext>
            </a:extLst>
          </p:cNvPr>
          <p:cNvSpPr txBox="1"/>
          <p:nvPr/>
        </p:nvSpPr>
        <p:spPr>
          <a:xfrm>
            <a:off x="5476580" y="1884065"/>
            <a:ext cx="444513" cy="542562"/>
          </a:xfrm>
          <a:prstGeom prst="rect">
            <a:avLst/>
          </a:prstGeom>
          <a:noFill/>
        </p:spPr>
        <p:txBody>
          <a:bodyPr wrap="square" rtlCol="0">
            <a:spAutoFit/>
          </a:bodyPr>
          <a:lstStyle/>
          <a:p>
            <a:r>
              <a:rPr lang="en-GB" sz="2800" dirty="0">
                <a:latin typeface="SassoonCRInfantMedium" panose="02000603020000020003" pitchFamily="2" charset="0"/>
              </a:rPr>
              <a:t>B</a:t>
            </a:r>
          </a:p>
        </p:txBody>
      </p:sp>
      <p:sp>
        <p:nvSpPr>
          <p:cNvPr id="30" name="TextBox 29">
            <a:extLst>
              <a:ext uri="{FF2B5EF4-FFF2-40B4-BE49-F238E27FC236}">
                <a16:creationId xmlns:a16="http://schemas.microsoft.com/office/drawing/2014/main" id="{AA98FDB9-0ED5-46C3-9AEB-5B3FAA0DB7BB}"/>
              </a:ext>
            </a:extLst>
          </p:cNvPr>
          <p:cNvSpPr txBox="1"/>
          <p:nvPr/>
        </p:nvSpPr>
        <p:spPr>
          <a:xfrm>
            <a:off x="3760130" y="3717758"/>
            <a:ext cx="444513" cy="542562"/>
          </a:xfrm>
          <a:prstGeom prst="rect">
            <a:avLst/>
          </a:prstGeom>
          <a:noFill/>
        </p:spPr>
        <p:txBody>
          <a:bodyPr wrap="square" rtlCol="0">
            <a:spAutoFit/>
          </a:bodyPr>
          <a:lstStyle/>
          <a:p>
            <a:r>
              <a:rPr lang="en-GB" sz="2800" dirty="0">
                <a:latin typeface="SassoonCRInfantMedium" panose="02000603020000020003" pitchFamily="2" charset="0"/>
              </a:rPr>
              <a:t>C</a:t>
            </a:r>
          </a:p>
        </p:txBody>
      </p:sp>
      <p:sp>
        <p:nvSpPr>
          <p:cNvPr id="32" name="Octagon 31">
            <a:extLst>
              <a:ext uri="{FF2B5EF4-FFF2-40B4-BE49-F238E27FC236}">
                <a16:creationId xmlns:a16="http://schemas.microsoft.com/office/drawing/2014/main" id="{142FB27F-BCDD-4328-B2BF-57F0FEF7D299}"/>
              </a:ext>
            </a:extLst>
          </p:cNvPr>
          <p:cNvSpPr/>
          <p:nvPr/>
        </p:nvSpPr>
        <p:spPr>
          <a:xfrm rot="1805829">
            <a:off x="5826074" y="1980583"/>
            <a:ext cx="2128512" cy="1458193"/>
          </a:xfrm>
          <a:prstGeom prst="octagon">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Parallelogram 32">
            <a:extLst>
              <a:ext uri="{FF2B5EF4-FFF2-40B4-BE49-F238E27FC236}">
                <a16:creationId xmlns:a16="http://schemas.microsoft.com/office/drawing/2014/main" id="{69DA2DA1-EEFE-4CDC-881F-C4CA73A728FB}"/>
              </a:ext>
            </a:extLst>
          </p:cNvPr>
          <p:cNvSpPr/>
          <p:nvPr/>
        </p:nvSpPr>
        <p:spPr>
          <a:xfrm rot="18747263">
            <a:off x="4074137" y="2953859"/>
            <a:ext cx="2002168" cy="1840615"/>
          </a:xfrm>
          <a:prstGeom prst="parallelogram">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rapezoid 33">
            <a:extLst>
              <a:ext uri="{FF2B5EF4-FFF2-40B4-BE49-F238E27FC236}">
                <a16:creationId xmlns:a16="http://schemas.microsoft.com/office/drawing/2014/main" id="{202C3D3E-1933-4411-8509-F8E8A271112C}"/>
              </a:ext>
            </a:extLst>
          </p:cNvPr>
          <p:cNvSpPr/>
          <p:nvPr/>
        </p:nvSpPr>
        <p:spPr>
          <a:xfrm>
            <a:off x="822037" y="2163572"/>
            <a:ext cx="2623128" cy="1369208"/>
          </a:xfrm>
          <a:prstGeom prst="trapezoid">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39311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Sufyan is doing this puzzle. He wants to describe the lines. How many different ways could he join the dots to make a set of two perpendicular lines?</a:t>
            </a:r>
          </a:p>
        </p:txBody>
      </p:sp>
      <p:grpSp>
        <p:nvGrpSpPr>
          <p:cNvPr id="3" name="Group 2">
            <a:extLst>
              <a:ext uri="{FF2B5EF4-FFF2-40B4-BE49-F238E27FC236}">
                <a16:creationId xmlns:a16="http://schemas.microsoft.com/office/drawing/2014/main" id="{F42923A7-9593-44F8-BD9C-7A23646E621C}"/>
              </a:ext>
            </a:extLst>
          </p:cNvPr>
          <p:cNvGrpSpPr/>
          <p:nvPr/>
        </p:nvGrpSpPr>
        <p:grpSpPr>
          <a:xfrm>
            <a:off x="353990" y="2218335"/>
            <a:ext cx="6178090" cy="3901131"/>
            <a:chOff x="312283" y="7299445"/>
            <a:chExt cx="2667397" cy="1684317"/>
          </a:xfrm>
        </p:grpSpPr>
        <p:sp>
          <p:nvSpPr>
            <p:cNvPr id="15" name="TextBox 14">
              <a:extLst>
                <a:ext uri="{FF2B5EF4-FFF2-40B4-BE49-F238E27FC236}">
                  <a16:creationId xmlns:a16="http://schemas.microsoft.com/office/drawing/2014/main" id="{353F71E2-8FFB-466B-8692-8BDC80416859}"/>
                </a:ext>
              </a:extLst>
            </p:cNvPr>
            <p:cNvSpPr txBox="1"/>
            <p:nvPr/>
          </p:nvSpPr>
          <p:spPr>
            <a:xfrm>
              <a:off x="312283" y="7398392"/>
              <a:ext cx="323850" cy="172748"/>
            </a:xfrm>
            <a:prstGeom prst="rect">
              <a:avLst/>
            </a:prstGeom>
            <a:noFill/>
          </p:spPr>
          <p:txBody>
            <a:bodyPr wrap="square" rtlCol="0">
              <a:spAutoFit/>
            </a:bodyPr>
            <a:lstStyle/>
            <a:p>
              <a:r>
                <a:rPr lang="en-GB" sz="2000" dirty="0">
                  <a:latin typeface="SassoonCRInfantMedium" panose="02000603020000020003" pitchFamily="2" charset="0"/>
                </a:rPr>
                <a:t>A</a:t>
              </a:r>
            </a:p>
          </p:txBody>
        </p:sp>
        <p:sp>
          <p:nvSpPr>
            <p:cNvPr id="22" name="TextBox 21">
              <a:extLst>
                <a:ext uri="{FF2B5EF4-FFF2-40B4-BE49-F238E27FC236}">
                  <a16:creationId xmlns:a16="http://schemas.microsoft.com/office/drawing/2014/main" id="{85775344-9A5B-41E5-836E-8A2F703E29DC}"/>
                </a:ext>
              </a:extLst>
            </p:cNvPr>
            <p:cNvSpPr txBox="1"/>
            <p:nvPr/>
          </p:nvSpPr>
          <p:spPr>
            <a:xfrm>
              <a:off x="979226" y="8371826"/>
              <a:ext cx="323850" cy="172748"/>
            </a:xfrm>
            <a:prstGeom prst="rect">
              <a:avLst/>
            </a:prstGeom>
            <a:noFill/>
          </p:spPr>
          <p:txBody>
            <a:bodyPr wrap="square" rtlCol="0">
              <a:spAutoFit/>
            </a:bodyPr>
            <a:lstStyle/>
            <a:p>
              <a:r>
                <a:rPr lang="en-GB" sz="2000" dirty="0">
                  <a:latin typeface="SassoonCRInfantMedium" panose="02000603020000020003" pitchFamily="2" charset="0"/>
                </a:rPr>
                <a:t>C</a:t>
              </a:r>
            </a:p>
          </p:txBody>
        </p:sp>
        <p:sp>
          <p:nvSpPr>
            <p:cNvPr id="28" name="TextBox 27">
              <a:extLst>
                <a:ext uri="{FF2B5EF4-FFF2-40B4-BE49-F238E27FC236}">
                  <a16:creationId xmlns:a16="http://schemas.microsoft.com/office/drawing/2014/main" id="{D387679C-CE3E-42C0-B3E5-59C1EEB4331F}"/>
                </a:ext>
              </a:extLst>
            </p:cNvPr>
            <p:cNvSpPr txBox="1"/>
            <p:nvPr/>
          </p:nvSpPr>
          <p:spPr>
            <a:xfrm>
              <a:off x="2655830" y="8811014"/>
              <a:ext cx="323850" cy="172748"/>
            </a:xfrm>
            <a:prstGeom prst="rect">
              <a:avLst/>
            </a:prstGeom>
            <a:noFill/>
          </p:spPr>
          <p:txBody>
            <a:bodyPr wrap="square" rtlCol="0">
              <a:spAutoFit/>
            </a:bodyPr>
            <a:lstStyle/>
            <a:p>
              <a:r>
                <a:rPr lang="en-GB" sz="2000" dirty="0">
                  <a:latin typeface="SassoonCRInfantMedium" panose="02000603020000020003" pitchFamily="2" charset="0"/>
                </a:rPr>
                <a:t>H</a:t>
              </a:r>
            </a:p>
          </p:txBody>
        </p:sp>
        <p:sp>
          <p:nvSpPr>
            <p:cNvPr id="31" name="TextBox 30">
              <a:extLst>
                <a:ext uri="{FF2B5EF4-FFF2-40B4-BE49-F238E27FC236}">
                  <a16:creationId xmlns:a16="http://schemas.microsoft.com/office/drawing/2014/main" id="{57096DB2-8444-4CF7-B2C3-78BAF6198646}"/>
                </a:ext>
              </a:extLst>
            </p:cNvPr>
            <p:cNvSpPr txBox="1"/>
            <p:nvPr/>
          </p:nvSpPr>
          <p:spPr>
            <a:xfrm>
              <a:off x="1408424" y="8614416"/>
              <a:ext cx="323850" cy="172748"/>
            </a:xfrm>
            <a:prstGeom prst="rect">
              <a:avLst/>
            </a:prstGeom>
            <a:noFill/>
          </p:spPr>
          <p:txBody>
            <a:bodyPr wrap="square" rtlCol="0">
              <a:spAutoFit/>
            </a:bodyPr>
            <a:lstStyle/>
            <a:p>
              <a:r>
                <a:rPr lang="en-GB" sz="2000" dirty="0">
                  <a:latin typeface="SassoonCRInfantMedium" panose="02000603020000020003" pitchFamily="2" charset="0"/>
                </a:rPr>
                <a:t>D</a:t>
              </a:r>
            </a:p>
          </p:txBody>
        </p:sp>
        <p:sp>
          <p:nvSpPr>
            <p:cNvPr id="34" name="TextBox 33">
              <a:extLst>
                <a:ext uri="{FF2B5EF4-FFF2-40B4-BE49-F238E27FC236}">
                  <a16:creationId xmlns:a16="http://schemas.microsoft.com/office/drawing/2014/main" id="{C5059E12-42E9-4C0E-8EBF-C2008941CE73}"/>
                </a:ext>
              </a:extLst>
            </p:cNvPr>
            <p:cNvSpPr txBox="1"/>
            <p:nvPr/>
          </p:nvSpPr>
          <p:spPr>
            <a:xfrm>
              <a:off x="1508464" y="7720390"/>
              <a:ext cx="323850" cy="172748"/>
            </a:xfrm>
            <a:prstGeom prst="rect">
              <a:avLst/>
            </a:prstGeom>
            <a:noFill/>
          </p:spPr>
          <p:txBody>
            <a:bodyPr wrap="square" rtlCol="0">
              <a:spAutoFit/>
            </a:bodyPr>
            <a:lstStyle/>
            <a:p>
              <a:r>
                <a:rPr lang="en-GB" sz="2000" dirty="0">
                  <a:latin typeface="SassoonCRInfantMedium" panose="02000603020000020003" pitchFamily="2" charset="0"/>
                </a:rPr>
                <a:t>F</a:t>
              </a:r>
            </a:p>
          </p:txBody>
        </p:sp>
        <p:grpSp>
          <p:nvGrpSpPr>
            <p:cNvPr id="36" name="Group 35">
              <a:extLst>
                <a:ext uri="{FF2B5EF4-FFF2-40B4-BE49-F238E27FC236}">
                  <a16:creationId xmlns:a16="http://schemas.microsoft.com/office/drawing/2014/main" id="{B7242C9F-3A60-4666-B215-0C81DDEEBC5F}"/>
                </a:ext>
              </a:extLst>
            </p:cNvPr>
            <p:cNvGrpSpPr/>
            <p:nvPr/>
          </p:nvGrpSpPr>
          <p:grpSpPr>
            <a:xfrm>
              <a:off x="900763" y="7299445"/>
              <a:ext cx="323850" cy="172748"/>
              <a:chOff x="312746" y="7277225"/>
              <a:chExt cx="323850" cy="172748"/>
            </a:xfrm>
          </p:grpSpPr>
          <p:sp>
            <p:nvSpPr>
              <p:cNvPr id="37" name="TextBox 36">
                <a:extLst>
                  <a:ext uri="{FF2B5EF4-FFF2-40B4-BE49-F238E27FC236}">
                    <a16:creationId xmlns:a16="http://schemas.microsoft.com/office/drawing/2014/main" id="{DBEE3372-D9EA-4BC8-BEE5-F388077228D4}"/>
                  </a:ext>
                </a:extLst>
              </p:cNvPr>
              <p:cNvSpPr txBox="1"/>
              <p:nvPr/>
            </p:nvSpPr>
            <p:spPr>
              <a:xfrm>
                <a:off x="312746" y="7277225"/>
                <a:ext cx="323850" cy="172748"/>
              </a:xfrm>
              <a:prstGeom prst="rect">
                <a:avLst/>
              </a:prstGeom>
              <a:noFill/>
            </p:spPr>
            <p:txBody>
              <a:bodyPr wrap="square" rtlCol="0">
                <a:spAutoFit/>
              </a:bodyPr>
              <a:lstStyle/>
              <a:p>
                <a:r>
                  <a:rPr lang="en-GB" sz="2000" dirty="0">
                    <a:latin typeface="SassoonCRInfantMedium" panose="02000603020000020003" pitchFamily="2" charset="0"/>
                  </a:rPr>
                  <a:t>E</a:t>
                </a:r>
              </a:p>
            </p:txBody>
          </p:sp>
          <p:sp>
            <p:nvSpPr>
              <p:cNvPr id="38" name="Oval 37">
                <a:extLst>
                  <a:ext uri="{FF2B5EF4-FFF2-40B4-BE49-F238E27FC236}">
                    <a16:creationId xmlns:a16="http://schemas.microsoft.com/office/drawing/2014/main" id="{EF004C5D-7276-479D-BBE7-18C702FC55A1}"/>
                  </a:ext>
                </a:extLst>
              </p:cNvPr>
              <p:cNvSpPr/>
              <p:nvPr/>
            </p:nvSpPr>
            <p:spPr>
              <a:xfrm>
                <a:off x="481134" y="7321103"/>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grpSp>
        <p:sp>
          <p:nvSpPr>
            <p:cNvPr id="40" name="TextBox 39">
              <a:extLst>
                <a:ext uri="{FF2B5EF4-FFF2-40B4-BE49-F238E27FC236}">
                  <a16:creationId xmlns:a16="http://schemas.microsoft.com/office/drawing/2014/main" id="{467B911F-8AEE-4E16-A73F-F6E6BE4F95B0}"/>
                </a:ext>
              </a:extLst>
            </p:cNvPr>
            <p:cNvSpPr txBox="1"/>
            <p:nvPr/>
          </p:nvSpPr>
          <p:spPr>
            <a:xfrm>
              <a:off x="439361" y="7955059"/>
              <a:ext cx="323850" cy="172748"/>
            </a:xfrm>
            <a:prstGeom prst="rect">
              <a:avLst/>
            </a:prstGeom>
            <a:noFill/>
          </p:spPr>
          <p:txBody>
            <a:bodyPr wrap="square" rtlCol="0">
              <a:spAutoFit/>
            </a:bodyPr>
            <a:lstStyle/>
            <a:p>
              <a:r>
                <a:rPr lang="en-GB" sz="2000" dirty="0">
                  <a:latin typeface="SassoonCRInfantMedium" panose="02000603020000020003" pitchFamily="2" charset="0"/>
                </a:rPr>
                <a:t>B</a:t>
              </a:r>
            </a:p>
          </p:txBody>
        </p:sp>
      </p:grpSp>
      <p:sp>
        <p:nvSpPr>
          <p:cNvPr id="53" name="Oval 52">
            <a:extLst>
              <a:ext uri="{FF2B5EF4-FFF2-40B4-BE49-F238E27FC236}">
                <a16:creationId xmlns:a16="http://schemas.microsoft.com/office/drawing/2014/main" id="{42A3C3B3-AA4D-47F4-866A-69C90AEC5B93}"/>
              </a:ext>
            </a:extLst>
          </p:cNvPr>
          <p:cNvSpPr/>
          <p:nvPr/>
        </p:nvSpPr>
        <p:spPr>
          <a:xfrm>
            <a:off x="763254" y="254913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4" name="Oval 53">
            <a:extLst>
              <a:ext uri="{FF2B5EF4-FFF2-40B4-BE49-F238E27FC236}">
                <a16:creationId xmlns:a16="http://schemas.microsoft.com/office/drawing/2014/main" id="{74BEAA33-8283-48BC-9A63-95D53A19E009}"/>
              </a:ext>
            </a:extLst>
          </p:cNvPr>
          <p:cNvSpPr/>
          <p:nvPr/>
        </p:nvSpPr>
        <p:spPr>
          <a:xfrm>
            <a:off x="2350293" y="4832992"/>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6" name="Oval 55">
            <a:extLst>
              <a:ext uri="{FF2B5EF4-FFF2-40B4-BE49-F238E27FC236}">
                <a16:creationId xmlns:a16="http://schemas.microsoft.com/office/drawing/2014/main" id="{A740D7E1-2EA6-403C-9C9F-67F9C3EA2FC4}"/>
              </a:ext>
            </a:extLst>
          </p:cNvPr>
          <p:cNvSpPr/>
          <p:nvPr/>
        </p:nvSpPr>
        <p:spPr>
          <a:xfrm>
            <a:off x="6115898" y="5688518"/>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7" name="Oval 56">
            <a:extLst>
              <a:ext uri="{FF2B5EF4-FFF2-40B4-BE49-F238E27FC236}">
                <a16:creationId xmlns:a16="http://schemas.microsoft.com/office/drawing/2014/main" id="{9C1EAAF4-C345-4C11-A57E-FFEF0A37A1C8}"/>
              </a:ext>
            </a:extLst>
          </p:cNvPr>
          <p:cNvSpPr/>
          <p:nvPr/>
        </p:nvSpPr>
        <p:spPr>
          <a:xfrm>
            <a:off x="3546770" y="328502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8" name="Oval 57">
            <a:extLst>
              <a:ext uri="{FF2B5EF4-FFF2-40B4-BE49-F238E27FC236}">
                <a16:creationId xmlns:a16="http://schemas.microsoft.com/office/drawing/2014/main" id="{0600E42B-6FE1-47D5-99E6-CEFB2225A756}"/>
              </a:ext>
            </a:extLst>
          </p:cNvPr>
          <p:cNvSpPr/>
          <p:nvPr/>
        </p:nvSpPr>
        <p:spPr>
          <a:xfrm>
            <a:off x="1072485" y="385350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9" name="Oval 58">
            <a:extLst>
              <a:ext uri="{FF2B5EF4-FFF2-40B4-BE49-F238E27FC236}">
                <a16:creationId xmlns:a16="http://schemas.microsoft.com/office/drawing/2014/main" id="{9986BCC7-9855-4FF0-95E6-40EA41EA1CD4}"/>
              </a:ext>
            </a:extLst>
          </p:cNvPr>
          <p:cNvSpPr/>
          <p:nvPr/>
        </p:nvSpPr>
        <p:spPr>
          <a:xfrm>
            <a:off x="3332803" y="5403562"/>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26" name="Oval 25">
            <a:extLst>
              <a:ext uri="{FF2B5EF4-FFF2-40B4-BE49-F238E27FC236}">
                <a16:creationId xmlns:a16="http://schemas.microsoft.com/office/drawing/2014/main" id="{DBAAD4F7-449C-4BE8-9C25-9A6706671C8A}"/>
              </a:ext>
            </a:extLst>
          </p:cNvPr>
          <p:cNvSpPr/>
          <p:nvPr/>
        </p:nvSpPr>
        <p:spPr>
          <a:xfrm>
            <a:off x="5762027" y="3901753"/>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27" name="TextBox 26">
            <a:extLst>
              <a:ext uri="{FF2B5EF4-FFF2-40B4-BE49-F238E27FC236}">
                <a16:creationId xmlns:a16="http://schemas.microsoft.com/office/drawing/2014/main" id="{4602FB61-ED43-4C30-B9E2-4F601D5F3583}"/>
              </a:ext>
            </a:extLst>
          </p:cNvPr>
          <p:cNvSpPr txBox="1"/>
          <p:nvPr/>
        </p:nvSpPr>
        <p:spPr>
          <a:xfrm>
            <a:off x="5417966" y="3717426"/>
            <a:ext cx="750085" cy="400110"/>
          </a:xfrm>
          <a:prstGeom prst="rect">
            <a:avLst/>
          </a:prstGeom>
          <a:noFill/>
        </p:spPr>
        <p:txBody>
          <a:bodyPr wrap="square" rtlCol="0">
            <a:spAutoFit/>
          </a:bodyPr>
          <a:lstStyle/>
          <a:p>
            <a:r>
              <a:rPr lang="en-GB" sz="2000" dirty="0">
                <a:latin typeface="SassoonCRInfantMedium" panose="02000603020000020003" pitchFamily="2" charset="0"/>
              </a:rPr>
              <a:t>G</a:t>
            </a:r>
          </a:p>
        </p:txBody>
      </p:sp>
    </p:spTree>
    <p:extLst>
      <p:ext uri="{BB962C8B-B14F-4D97-AF65-F5344CB8AC3E}">
        <p14:creationId xmlns:p14="http://schemas.microsoft.com/office/powerpoint/2010/main" val="4261191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Sufyan is doing this puzzle. He wants to describe the lines. How many different ways could he join the dots to make a set of two perpendicular lines?</a:t>
            </a:r>
          </a:p>
        </p:txBody>
      </p:sp>
      <p:grpSp>
        <p:nvGrpSpPr>
          <p:cNvPr id="3" name="Group 2">
            <a:extLst>
              <a:ext uri="{FF2B5EF4-FFF2-40B4-BE49-F238E27FC236}">
                <a16:creationId xmlns:a16="http://schemas.microsoft.com/office/drawing/2014/main" id="{F42923A7-9593-44F8-BD9C-7A23646E621C}"/>
              </a:ext>
            </a:extLst>
          </p:cNvPr>
          <p:cNvGrpSpPr/>
          <p:nvPr/>
        </p:nvGrpSpPr>
        <p:grpSpPr>
          <a:xfrm>
            <a:off x="353990" y="2218335"/>
            <a:ext cx="6178090" cy="3901131"/>
            <a:chOff x="312283" y="7299445"/>
            <a:chExt cx="2667397" cy="1684317"/>
          </a:xfrm>
        </p:grpSpPr>
        <p:sp>
          <p:nvSpPr>
            <p:cNvPr id="15" name="TextBox 14">
              <a:extLst>
                <a:ext uri="{FF2B5EF4-FFF2-40B4-BE49-F238E27FC236}">
                  <a16:creationId xmlns:a16="http://schemas.microsoft.com/office/drawing/2014/main" id="{353F71E2-8FFB-466B-8692-8BDC80416859}"/>
                </a:ext>
              </a:extLst>
            </p:cNvPr>
            <p:cNvSpPr txBox="1"/>
            <p:nvPr/>
          </p:nvSpPr>
          <p:spPr>
            <a:xfrm>
              <a:off x="312283" y="7398392"/>
              <a:ext cx="323850" cy="172748"/>
            </a:xfrm>
            <a:prstGeom prst="rect">
              <a:avLst/>
            </a:prstGeom>
            <a:noFill/>
          </p:spPr>
          <p:txBody>
            <a:bodyPr wrap="square" rtlCol="0">
              <a:spAutoFit/>
            </a:bodyPr>
            <a:lstStyle/>
            <a:p>
              <a:r>
                <a:rPr lang="en-GB" sz="2000" dirty="0">
                  <a:latin typeface="SassoonCRInfantMedium" panose="02000603020000020003" pitchFamily="2" charset="0"/>
                </a:rPr>
                <a:t>A</a:t>
              </a:r>
            </a:p>
          </p:txBody>
        </p:sp>
        <p:sp>
          <p:nvSpPr>
            <p:cNvPr id="22" name="TextBox 21">
              <a:extLst>
                <a:ext uri="{FF2B5EF4-FFF2-40B4-BE49-F238E27FC236}">
                  <a16:creationId xmlns:a16="http://schemas.microsoft.com/office/drawing/2014/main" id="{85775344-9A5B-41E5-836E-8A2F703E29DC}"/>
                </a:ext>
              </a:extLst>
            </p:cNvPr>
            <p:cNvSpPr txBox="1"/>
            <p:nvPr/>
          </p:nvSpPr>
          <p:spPr>
            <a:xfrm>
              <a:off x="979226" y="8371826"/>
              <a:ext cx="323850" cy="172748"/>
            </a:xfrm>
            <a:prstGeom prst="rect">
              <a:avLst/>
            </a:prstGeom>
            <a:noFill/>
          </p:spPr>
          <p:txBody>
            <a:bodyPr wrap="square" rtlCol="0">
              <a:spAutoFit/>
            </a:bodyPr>
            <a:lstStyle/>
            <a:p>
              <a:r>
                <a:rPr lang="en-GB" sz="2000" dirty="0">
                  <a:latin typeface="SassoonCRInfantMedium" panose="02000603020000020003" pitchFamily="2" charset="0"/>
                </a:rPr>
                <a:t>C</a:t>
              </a:r>
            </a:p>
          </p:txBody>
        </p:sp>
        <p:sp>
          <p:nvSpPr>
            <p:cNvPr id="25" name="TextBox 24">
              <a:extLst>
                <a:ext uri="{FF2B5EF4-FFF2-40B4-BE49-F238E27FC236}">
                  <a16:creationId xmlns:a16="http://schemas.microsoft.com/office/drawing/2014/main" id="{8BBF38B3-DF75-4BEB-9980-0E9BC7D7FDD0}"/>
                </a:ext>
              </a:extLst>
            </p:cNvPr>
            <p:cNvSpPr txBox="1"/>
            <p:nvPr/>
          </p:nvSpPr>
          <p:spPr>
            <a:xfrm>
              <a:off x="2498660" y="7946679"/>
              <a:ext cx="323850" cy="172748"/>
            </a:xfrm>
            <a:prstGeom prst="rect">
              <a:avLst/>
            </a:prstGeom>
            <a:noFill/>
          </p:spPr>
          <p:txBody>
            <a:bodyPr wrap="square" rtlCol="0">
              <a:spAutoFit/>
            </a:bodyPr>
            <a:lstStyle/>
            <a:p>
              <a:r>
                <a:rPr lang="en-GB" sz="2000" dirty="0">
                  <a:latin typeface="SassoonCRInfantMedium" panose="02000603020000020003" pitchFamily="2" charset="0"/>
                </a:rPr>
                <a:t>G</a:t>
              </a:r>
            </a:p>
          </p:txBody>
        </p:sp>
        <p:sp>
          <p:nvSpPr>
            <p:cNvPr id="28" name="TextBox 27">
              <a:extLst>
                <a:ext uri="{FF2B5EF4-FFF2-40B4-BE49-F238E27FC236}">
                  <a16:creationId xmlns:a16="http://schemas.microsoft.com/office/drawing/2014/main" id="{D387679C-CE3E-42C0-B3E5-59C1EEB4331F}"/>
                </a:ext>
              </a:extLst>
            </p:cNvPr>
            <p:cNvSpPr txBox="1"/>
            <p:nvPr/>
          </p:nvSpPr>
          <p:spPr>
            <a:xfrm>
              <a:off x="2655830" y="8811014"/>
              <a:ext cx="323850" cy="172748"/>
            </a:xfrm>
            <a:prstGeom prst="rect">
              <a:avLst/>
            </a:prstGeom>
            <a:noFill/>
          </p:spPr>
          <p:txBody>
            <a:bodyPr wrap="square" rtlCol="0">
              <a:spAutoFit/>
            </a:bodyPr>
            <a:lstStyle/>
            <a:p>
              <a:r>
                <a:rPr lang="en-GB" sz="2000" dirty="0">
                  <a:latin typeface="SassoonCRInfantMedium" panose="02000603020000020003" pitchFamily="2" charset="0"/>
                </a:rPr>
                <a:t>H</a:t>
              </a:r>
            </a:p>
          </p:txBody>
        </p:sp>
        <p:sp>
          <p:nvSpPr>
            <p:cNvPr id="31" name="TextBox 30">
              <a:extLst>
                <a:ext uri="{FF2B5EF4-FFF2-40B4-BE49-F238E27FC236}">
                  <a16:creationId xmlns:a16="http://schemas.microsoft.com/office/drawing/2014/main" id="{57096DB2-8444-4CF7-B2C3-78BAF6198646}"/>
                </a:ext>
              </a:extLst>
            </p:cNvPr>
            <p:cNvSpPr txBox="1"/>
            <p:nvPr/>
          </p:nvSpPr>
          <p:spPr>
            <a:xfrm>
              <a:off x="1408424" y="8614416"/>
              <a:ext cx="323850" cy="172748"/>
            </a:xfrm>
            <a:prstGeom prst="rect">
              <a:avLst/>
            </a:prstGeom>
            <a:noFill/>
          </p:spPr>
          <p:txBody>
            <a:bodyPr wrap="square" rtlCol="0">
              <a:spAutoFit/>
            </a:bodyPr>
            <a:lstStyle/>
            <a:p>
              <a:r>
                <a:rPr lang="en-GB" sz="2000" dirty="0">
                  <a:latin typeface="SassoonCRInfantMedium" panose="02000603020000020003" pitchFamily="2" charset="0"/>
                </a:rPr>
                <a:t>D</a:t>
              </a:r>
            </a:p>
          </p:txBody>
        </p:sp>
        <p:sp>
          <p:nvSpPr>
            <p:cNvPr id="34" name="TextBox 33">
              <a:extLst>
                <a:ext uri="{FF2B5EF4-FFF2-40B4-BE49-F238E27FC236}">
                  <a16:creationId xmlns:a16="http://schemas.microsoft.com/office/drawing/2014/main" id="{C5059E12-42E9-4C0E-8EBF-C2008941CE73}"/>
                </a:ext>
              </a:extLst>
            </p:cNvPr>
            <p:cNvSpPr txBox="1"/>
            <p:nvPr/>
          </p:nvSpPr>
          <p:spPr>
            <a:xfrm>
              <a:off x="1508464" y="7720390"/>
              <a:ext cx="323850" cy="172748"/>
            </a:xfrm>
            <a:prstGeom prst="rect">
              <a:avLst/>
            </a:prstGeom>
            <a:noFill/>
          </p:spPr>
          <p:txBody>
            <a:bodyPr wrap="square" rtlCol="0">
              <a:spAutoFit/>
            </a:bodyPr>
            <a:lstStyle/>
            <a:p>
              <a:r>
                <a:rPr lang="en-GB" sz="2000" dirty="0">
                  <a:latin typeface="SassoonCRInfantMedium" panose="02000603020000020003" pitchFamily="2" charset="0"/>
                </a:rPr>
                <a:t>F</a:t>
              </a:r>
            </a:p>
          </p:txBody>
        </p:sp>
        <p:grpSp>
          <p:nvGrpSpPr>
            <p:cNvPr id="36" name="Group 35">
              <a:extLst>
                <a:ext uri="{FF2B5EF4-FFF2-40B4-BE49-F238E27FC236}">
                  <a16:creationId xmlns:a16="http://schemas.microsoft.com/office/drawing/2014/main" id="{B7242C9F-3A60-4666-B215-0C81DDEEBC5F}"/>
                </a:ext>
              </a:extLst>
            </p:cNvPr>
            <p:cNvGrpSpPr/>
            <p:nvPr/>
          </p:nvGrpSpPr>
          <p:grpSpPr>
            <a:xfrm>
              <a:off x="900763" y="7299445"/>
              <a:ext cx="323850" cy="172748"/>
              <a:chOff x="312746" y="7277225"/>
              <a:chExt cx="323850" cy="172748"/>
            </a:xfrm>
          </p:grpSpPr>
          <p:sp>
            <p:nvSpPr>
              <p:cNvPr id="37" name="TextBox 36">
                <a:extLst>
                  <a:ext uri="{FF2B5EF4-FFF2-40B4-BE49-F238E27FC236}">
                    <a16:creationId xmlns:a16="http://schemas.microsoft.com/office/drawing/2014/main" id="{DBEE3372-D9EA-4BC8-BEE5-F388077228D4}"/>
                  </a:ext>
                </a:extLst>
              </p:cNvPr>
              <p:cNvSpPr txBox="1"/>
              <p:nvPr/>
            </p:nvSpPr>
            <p:spPr>
              <a:xfrm>
                <a:off x="312746" y="7277225"/>
                <a:ext cx="323850" cy="172748"/>
              </a:xfrm>
              <a:prstGeom prst="rect">
                <a:avLst/>
              </a:prstGeom>
              <a:noFill/>
            </p:spPr>
            <p:txBody>
              <a:bodyPr wrap="square" rtlCol="0">
                <a:spAutoFit/>
              </a:bodyPr>
              <a:lstStyle/>
              <a:p>
                <a:r>
                  <a:rPr lang="en-GB" sz="2000" dirty="0">
                    <a:latin typeface="SassoonCRInfantMedium" panose="02000603020000020003" pitchFamily="2" charset="0"/>
                  </a:rPr>
                  <a:t>E</a:t>
                </a:r>
              </a:p>
            </p:txBody>
          </p:sp>
          <p:sp>
            <p:nvSpPr>
              <p:cNvPr id="38" name="Oval 37">
                <a:extLst>
                  <a:ext uri="{FF2B5EF4-FFF2-40B4-BE49-F238E27FC236}">
                    <a16:creationId xmlns:a16="http://schemas.microsoft.com/office/drawing/2014/main" id="{EF004C5D-7276-479D-BBE7-18C702FC55A1}"/>
                  </a:ext>
                </a:extLst>
              </p:cNvPr>
              <p:cNvSpPr/>
              <p:nvPr/>
            </p:nvSpPr>
            <p:spPr>
              <a:xfrm>
                <a:off x="481134" y="7321103"/>
                <a:ext cx="72000" cy="720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grpSp>
        <p:sp>
          <p:nvSpPr>
            <p:cNvPr id="40" name="TextBox 39">
              <a:extLst>
                <a:ext uri="{FF2B5EF4-FFF2-40B4-BE49-F238E27FC236}">
                  <a16:creationId xmlns:a16="http://schemas.microsoft.com/office/drawing/2014/main" id="{467B911F-8AEE-4E16-A73F-F6E6BE4F95B0}"/>
                </a:ext>
              </a:extLst>
            </p:cNvPr>
            <p:cNvSpPr txBox="1"/>
            <p:nvPr/>
          </p:nvSpPr>
          <p:spPr>
            <a:xfrm>
              <a:off x="439361" y="7955059"/>
              <a:ext cx="323850" cy="172748"/>
            </a:xfrm>
            <a:prstGeom prst="rect">
              <a:avLst/>
            </a:prstGeom>
            <a:noFill/>
          </p:spPr>
          <p:txBody>
            <a:bodyPr wrap="square" rtlCol="0">
              <a:spAutoFit/>
            </a:bodyPr>
            <a:lstStyle/>
            <a:p>
              <a:r>
                <a:rPr lang="en-GB" sz="2000" dirty="0">
                  <a:latin typeface="SassoonCRInfantMedium" panose="02000603020000020003" pitchFamily="2" charset="0"/>
                </a:rPr>
                <a:t>B</a:t>
              </a:r>
            </a:p>
          </p:txBody>
        </p:sp>
        <p:cxnSp>
          <p:nvCxnSpPr>
            <p:cNvPr id="42" name="Straight Connector 41">
              <a:extLst>
                <a:ext uri="{FF2B5EF4-FFF2-40B4-BE49-F238E27FC236}">
                  <a16:creationId xmlns:a16="http://schemas.microsoft.com/office/drawing/2014/main" id="{9AD84E2B-299D-409C-8471-E869F5744A44}"/>
                </a:ext>
              </a:extLst>
            </p:cNvPr>
            <p:cNvCxnSpPr>
              <a:cxnSpLocks/>
            </p:cNvCxnSpPr>
            <p:nvPr/>
          </p:nvCxnSpPr>
          <p:spPr>
            <a:xfrm>
              <a:off x="524702" y="7474874"/>
              <a:ext cx="711289" cy="10177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AED9632-1B07-44AA-B1F6-2E741807AEC0}"/>
                </a:ext>
              </a:extLst>
            </p:cNvPr>
            <p:cNvCxnSpPr>
              <a:cxnSpLocks/>
            </p:cNvCxnSpPr>
            <p:nvPr/>
          </p:nvCxnSpPr>
          <p:spPr>
            <a:xfrm flipV="1">
              <a:off x="1662704" y="8062262"/>
              <a:ext cx="1021286" cy="6215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9C33364-3F12-41EB-A08C-E1549A90EAF4}"/>
                </a:ext>
              </a:extLst>
            </p:cNvPr>
            <p:cNvCxnSpPr>
              <a:cxnSpLocks/>
            </p:cNvCxnSpPr>
            <p:nvPr/>
          </p:nvCxnSpPr>
          <p:spPr>
            <a:xfrm flipV="1">
              <a:off x="1625600" y="7792022"/>
              <a:ext cx="99759" cy="93287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60C4BEB-EE31-4D8D-9CF0-9AC731DD1233}"/>
                </a:ext>
              </a:extLst>
            </p:cNvPr>
            <p:cNvCxnSpPr>
              <a:cxnSpLocks/>
            </p:cNvCxnSpPr>
            <p:nvPr/>
          </p:nvCxnSpPr>
          <p:spPr>
            <a:xfrm flipH="1" flipV="1">
              <a:off x="1617292" y="8699602"/>
              <a:ext cx="1199232" cy="133248"/>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039721A-4B84-490A-A8B9-9DDE12B2D988}"/>
                </a:ext>
              </a:extLst>
            </p:cNvPr>
            <p:cNvCxnSpPr>
              <a:cxnSpLocks/>
            </p:cNvCxnSpPr>
            <p:nvPr/>
          </p:nvCxnSpPr>
          <p:spPr>
            <a:xfrm flipV="1">
              <a:off x="1210050" y="7792022"/>
              <a:ext cx="519464" cy="664914"/>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390487E-2005-43CF-A937-B6EDD50FA998}"/>
                </a:ext>
              </a:extLst>
            </p:cNvPr>
            <p:cNvCxnSpPr>
              <a:cxnSpLocks/>
            </p:cNvCxnSpPr>
            <p:nvPr/>
          </p:nvCxnSpPr>
          <p:spPr>
            <a:xfrm flipH="1" flipV="1">
              <a:off x="661495" y="8033053"/>
              <a:ext cx="552711" cy="423883"/>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53" name="Oval 52">
            <a:extLst>
              <a:ext uri="{FF2B5EF4-FFF2-40B4-BE49-F238E27FC236}">
                <a16:creationId xmlns:a16="http://schemas.microsoft.com/office/drawing/2014/main" id="{42A3C3B3-AA4D-47F4-866A-69C90AEC5B93}"/>
              </a:ext>
            </a:extLst>
          </p:cNvPr>
          <p:cNvSpPr/>
          <p:nvPr/>
        </p:nvSpPr>
        <p:spPr>
          <a:xfrm>
            <a:off x="763254" y="254913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4" name="Oval 53">
            <a:extLst>
              <a:ext uri="{FF2B5EF4-FFF2-40B4-BE49-F238E27FC236}">
                <a16:creationId xmlns:a16="http://schemas.microsoft.com/office/drawing/2014/main" id="{74BEAA33-8283-48BC-9A63-95D53A19E009}"/>
              </a:ext>
            </a:extLst>
          </p:cNvPr>
          <p:cNvSpPr/>
          <p:nvPr/>
        </p:nvSpPr>
        <p:spPr>
          <a:xfrm>
            <a:off x="2350293" y="4832992"/>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5" name="Oval 54">
            <a:extLst>
              <a:ext uri="{FF2B5EF4-FFF2-40B4-BE49-F238E27FC236}">
                <a16:creationId xmlns:a16="http://schemas.microsoft.com/office/drawing/2014/main" id="{2154C2DF-3D73-4520-AF40-DE4CCC3F9A4F}"/>
              </a:ext>
            </a:extLst>
          </p:cNvPr>
          <p:cNvSpPr/>
          <p:nvPr/>
        </p:nvSpPr>
        <p:spPr>
          <a:xfrm>
            <a:off x="5762027" y="3901753"/>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6" name="Oval 55">
            <a:extLst>
              <a:ext uri="{FF2B5EF4-FFF2-40B4-BE49-F238E27FC236}">
                <a16:creationId xmlns:a16="http://schemas.microsoft.com/office/drawing/2014/main" id="{A740D7E1-2EA6-403C-9C9F-67F9C3EA2FC4}"/>
              </a:ext>
            </a:extLst>
          </p:cNvPr>
          <p:cNvSpPr/>
          <p:nvPr/>
        </p:nvSpPr>
        <p:spPr>
          <a:xfrm>
            <a:off x="6115898" y="5688518"/>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7" name="Oval 56">
            <a:extLst>
              <a:ext uri="{FF2B5EF4-FFF2-40B4-BE49-F238E27FC236}">
                <a16:creationId xmlns:a16="http://schemas.microsoft.com/office/drawing/2014/main" id="{9C1EAAF4-C345-4C11-A57E-FFEF0A37A1C8}"/>
              </a:ext>
            </a:extLst>
          </p:cNvPr>
          <p:cNvSpPr/>
          <p:nvPr/>
        </p:nvSpPr>
        <p:spPr>
          <a:xfrm>
            <a:off x="3546770" y="328502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8" name="Oval 57">
            <a:extLst>
              <a:ext uri="{FF2B5EF4-FFF2-40B4-BE49-F238E27FC236}">
                <a16:creationId xmlns:a16="http://schemas.microsoft.com/office/drawing/2014/main" id="{0600E42B-6FE1-47D5-99E6-CEFB2225A756}"/>
              </a:ext>
            </a:extLst>
          </p:cNvPr>
          <p:cNvSpPr/>
          <p:nvPr/>
        </p:nvSpPr>
        <p:spPr>
          <a:xfrm>
            <a:off x="1072485" y="3853509"/>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59" name="Oval 58">
            <a:extLst>
              <a:ext uri="{FF2B5EF4-FFF2-40B4-BE49-F238E27FC236}">
                <a16:creationId xmlns:a16="http://schemas.microsoft.com/office/drawing/2014/main" id="{9986BCC7-9855-4FF0-95E6-40EA41EA1CD4}"/>
              </a:ext>
            </a:extLst>
          </p:cNvPr>
          <p:cNvSpPr/>
          <p:nvPr/>
        </p:nvSpPr>
        <p:spPr>
          <a:xfrm>
            <a:off x="3332803" y="5403562"/>
            <a:ext cx="166763" cy="16676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000"/>
          </a:p>
        </p:txBody>
      </p:sp>
      <p:sp>
        <p:nvSpPr>
          <p:cNvPr id="67" name="Rectangle 66">
            <a:extLst>
              <a:ext uri="{FF2B5EF4-FFF2-40B4-BE49-F238E27FC236}">
                <a16:creationId xmlns:a16="http://schemas.microsoft.com/office/drawing/2014/main" id="{A5C36664-B15F-4EBC-9CFB-99F0E2D20481}"/>
              </a:ext>
            </a:extLst>
          </p:cNvPr>
          <p:cNvSpPr/>
          <p:nvPr/>
        </p:nvSpPr>
        <p:spPr>
          <a:xfrm>
            <a:off x="6382213" y="1824261"/>
            <a:ext cx="2342034" cy="4401205"/>
          </a:xfrm>
          <a:prstGeom prst="rect">
            <a:avLst/>
          </a:prstGeom>
          <a:solidFill>
            <a:schemeClr val="bg1"/>
          </a:solidFill>
          <a:ln w="28575">
            <a:solidFill>
              <a:srgbClr val="FF0000"/>
            </a:solidFill>
          </a:ln>
        </p:spPr>
        <p:txBody>
          <a:bodyPr wrap="square">
            <a:spAutoFit/>
          </a:bodyPr>
          <a:lstStyle/>
          <a:p>
            <a:pPr lvl="0" defTabSz="685800">
              <a:defRPr/>
            </a:pPr>
            <a:r>
              <a:rPr lang="en-GB" sz="2000" dirty="0">
                <a:latin typeface="SassoonCRInfantMedium" panose="02000603020000020003" pitchFamily="2" charset="0"/>
              </a:rPr>
              <a:t>Sufyan could join:</a:t>
            </a:r>
          </a:p>
          <a:p>
            <a:pPr lvl="0" defTabSz="685800">
              <a:defRPr/>
            </a:pPr>
            <a:r>
              <a:rPr lang="en-GB" sz="2000" dirty="0">
                <a:solidFill>
                  <a:srgbClr val="00B0F0"/>
                </a:solidFill>
                <a:latin typeface="SassoonCRInfantMedium" panose="02000603020000020003" pitchFamily="2" charset="0"/>
              </a:rPr>
              <a:t>D→H and D→F</a:t>
            </a:r>
          </a:p>
          <a:p>
            <a:pPr lvl="0" defTabSz="685800">
              <a:defRPr/>
            </a:pPr>
            <a:r>
              <a:rPr lang="en-GB" sz="2000" dirty="0">
                <a:solidFill>
                  <a:srgbClr val="00B050"/>
                </a:solidFill>
                <a:latin typeface="SassoonCRInfantMedium" panose="02000603020000020003" pitchFamily="2" charset="0"/>
              </a:rPr>
              <a:t>B→C and C→F</a:t>
            </a:r>
          </a:p>
          <a:p>
            <a:pPr lvl="0" defTabSz="685800">
              <a:defRPr/>
            </a:pPr>
            <a:endParaRPr lang="en-GB" sz="2000" dirty="0">
              <a:solidFill>
                <a:srgbClr val="00B050"/>
              </a:solidFill>
              <a:latin typeface="SassoonCRInfantMedium" panose="02000603020000020003" pitchFamily="2" charset="0"/>
            </a:endParaRPr>
          </a:p>
          <a:p>
            <a:pPr defTabSz="685800">
              <a:defRPr/>
            </a:pPr>
            <a:r>
              <a:rPr lang="en-GB" sz="2000" dirty="0">
                <a:solidFill>
                  <a:srgbClr val="FF0000"/>
                </a:solidFill>
                <a:latin typeface="SassoonCRInfantMedium" panose="02000603020000020003" pitchFamily="2" charset="0"/>
              </a:rPr>
              <a:t>If the lines from A→C and D→G continue until they meet, they will become perpendicular. As they are not currently touching, they are not perpendicular. </a:t>
            </a:r>
          </a:p>
        </p:txBody>
      </p:sp>
    </p:spTree>
    <p:extLst>
      <p:ext uri="{BB962C8B-B14F-4D97-AF65-F5344CB8AC3E}">
        <p14:creationId xmlns:p14="http://schemas.microsoft.com/office/powerpoint/2010/main" val="273983018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55864DED27F640986E99F866185A46" ma:contentTypeVersion="7" ma:contentTypeDescription="Create a new document." ma:contentTypeScope="" ma:versionID="d9d7448c110d67a3a16374219f76a8f6">
  <xsd:schema xmlns:xsd="http://www.w3.org/2001/XMLSchema" xmlns:xs="http://www.w3.org/2001/XMLSchema" xmlns:p="http://schemas.microsoft.com/office/2006/metadata/properties" xmlns:ns2="8d0a7b31-e3e5-4015-843b-2a847f969807" xmlns:ns3="a0cc3016-88cb-4ebd-9495-37d4655a8a70" targetNamespace="http://schemas.microsoft.com/office/2006/metadata/properties" ma:root="true" ma:fieldsID="a3333ebf5541844d6ed7f27f6c2e59ca" ns2:_="" ns3:_="">
    <xsd:import namespace="8d0a7b31-e3e5-4015-843b-2a847f969807"/>
    <xsd:import namespace="a0cc3016-88cb-4ebd-9495-37d4655a8a7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0a7b31-e3e5-4015-843b-2a847f96980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0cc3016-88cb-4ebd-9495-37d4655a8a70"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4E821AD-9A63-4E13-A8B2-B46CB0C16893}"/>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schemas.microsoft.com/office/2006/documentManagement/types"/>
    <ds:schemaRef ds:uri="http://schemas.openxmlformats.org/package/2006/metadata/core-properties"/>
    <ds:schemaRef ds:uri="http://www.w3.org/XML/1998/namespace"/>
    <ds:schemaRef ds:uri="http://purl.org/dc/elements/1.1/"/>
    <ds:schemaRef ds:uri="86144f90-c7b6-48d0-aae5-f5e9e48cc3df"/>
    <ds:schemaRef ds:uri="http://schemas.microsoft.com/office/2006/metadata/properties"/>
    <ds:schemaRef ds:uri="http://purl.org/dc/terms/"/>
    <ds:schemaRef ds:uri="http://schemas.microsoft.com/office/infopath/2007/PartnerControls"/>
    <ds:schemaRef ds:uri="0f0ae0ff-29c4-4766-b250-c1a9bee8d43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1201</TotalTime>
  <Words>773</Words>
  <Application>Microsoft Office PowerPoint</Application>
  <PresentationFormat>On-screen Show (4:3)</PresentationFormat>
  <Paragraphs>236</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72</cp:revision>
  <dcterms:created xsi:type="dcterms:W3CDTF">2018-03-17T10:08:43Z</dcterms:created>
  <dcterms:modified xsi:type="dcterms:W3CDTF">2018-05-25T20:00:22Z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0x0101006655864DED27F640986E99F866185A46</vt:lpwstr>
  </property>
  <property fmtid="{D5CDD505-2E9C-101B-9397-08002B2CF9AE}" pid="3" name="TaxKeyword">
    <vt:lpwstr/>
  </property>
</Properties>
</file>