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theme/theme6.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660" r:id="rId2"/>
    <p:sldMasterId id="2147483732" r:id="rId3"/>
    <p:sldMasterId id="2147483708" r:id="rId4"/>
    <p:sldMasterId id="2147483720" r:id="rId5"/>
    <p:sldMasterId id="2147483672" r:id="rId6"/>
    <p:sldMasterId id="2147483684" r:id="rId7"/>
  </p:sldMasterIdLst>
  <p:notesMasterIdLst>
    <p:notesMasterId r:id="rId18"/>
  </p:notesMasterIdLst>
  <p:handoutMasterIdLst>
    <p:handoutMasterId r:id="rId19"/>
  </p:handoutMasterIdLst>
  <p:sldIdLst>
    <p:sldId id="256" r:id="rId8"/>
    <p:sldId id="264" r:id="rId9"/>
    <p:sldId id="258" r:id="rId10"/>
    <p:sldId id="257" r:id="rId11"/>
    <p:sldId id="265" r:id="rId12"/>
    <p:sldId id="266" r:id="rId13"/>
    <p:sldId id="267" r:id="rId14"/>
    <p:sldId id="268"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 Hamilton" initials="CH" lastIdx="2" clrIdx="0">
    <p:extLst>
      <p:ext uri="{19B8F6BF-5375-455C-9EA6-DF929625EA0E}">
        <p15:presenceInfo xmlns:p15="http://schemas.microsoft.com/office/powerpoint/2012/main" userId="Caroline Hamil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91" autoAdjust="0"/>
    <p:restoredTop sz="87697" autoAdjust="0"/>
  </p:normalViewPr>
  <p:slideViewPr>
    <p:cSldViewPr>
      <p:cViewPr varScale="1">
        <p:scale>
          <a:sx n="64" d="100"/>
          <a:sy n="64" d="100"/>
        </p:scale>
        <p:origin x="1824" y="72"/>
      </p:cViewPr>
      <p:guideLst>
        <p:guide orient="horz" pos="2160"/>
        <p:guide pos="2880"/>
      </p:guideLst>
    </p:cSldViewPr>
  </p:slideViewPr>
  <p:notesTextViewPr>
    <p:cViewPr>
      <p:scale>
        <a:sx n="1" d="1"/>
        <a:sy n="1" d="1"/>
      </p:scale>
      <p:origin x="0" y="0"/>
    </p:cViewPr>
  </p:notesTextViewPr>
  <p:notesViewPr>
    <p:cSldViewPr showGuides="1">
      <p:cViewPr varScale="1">
        <p:scale>
          <a:sx n="56" d="100"/>
          <a:sy n="56" d="100"/>
        </p:scale>
        <p:origin x="2856" y="72"/>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C879ED4-EA47-42E6-8621-E33B29BA8F9D}" type="datetimeFigureOut">
              <a:rPr lang="en-US" smtClean="0"/>
              <a:t>6/3/2019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CF0BB8-C432-471E-A239-C23E506A7279}" type="slidenum">
              <a:rPr lang="en-US" smtClean="0"/>
              <a:t>‹#›</a:t>
            </a:fld>
            <a:endParaRPr lang="en-US"/>
          </a:p>
        </p:txBody>
      </p:sp>
    </p:spTree>
    <p:extLst>
      <p:ext uri="{BB962C8B-B14F-4D97-AF65-F5344CB8AC3E}">
        <p14:creationId xmlns:p14="http://schemas.microsoft.com/office/powerpoint/2010/main" val="42473885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795948-3CA7-4AB0-82CD-4756782276CE}" type="datetimeFigureOut">
              <a:rPr lang="en-GB" smtClean="0"/>
              <a:t>03/06/2019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FDAC55-FB6F-4094-ABB4-E691113947D1}" type="slidenum">
              <a:rPr lang="en-GB" smtClean="0"/>
              <a:t>‹#›</a:t>
            </a:fld>
            <a:endParaRPr lang="en-GB"/>
          </a:p>
        </p:txBody>
      </p:sp>
    </p:spTree>
    <p:extLst>
      <p:ext uri="{BB962C8B-B14F-4D97-AF65-F5344CB8AC3E}">
        <p14:creationId xmlns:p14="http://schemas.microsoft.com/office/powerpoint/2010/main" val="1512977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children should have access to the 3d shapes in front of them, to support them to </a:t>
            </a:r>
            <a:r>
              <a:rPr lang="en-US" baseline="0" dirty="0" err="1" smtClean="0"/>
              <a:t>recognise</a:t>
            </a:r>
            <a:r>
              <a:rPr lang="en-US" baseline="0" dirty="0" smtClean="0"/>
              <a:t> the shapes from a 2d image. </a:t>
            </a:r>
          </a:p>
          <a:p>
            <a:r>
              <a:rPr lang="en-US" baseline="0" dirty="0" smtClean="0"/>
              <a:t>Extend the children’s reasoning by asking them ‘How do you know?’ Encourage them to use key vocabulary to talk about the properties of 3d shapes that they can use to identify a shape.</a:t>
            </a:r>
          </a:p>
          <a:p>
            <a:r>
              <a:rPr lang="en-US" baseline="0" dirty="0" smtClean="0"/>
              <a:t>What shape am I? would be a great extension activity. </a:t>
            </a:r>
          </a:p>
          <a:p>
            <a:r>
              <a:rPr lang="en-US" dirty="0" smtClean="0"/>
              <a:t>What is the difference between a cube and a cuboid? </a:t>
            </a:r>
          </a:p>
          <a:p>
            <a:r>
              <a:rPr lang="en-US" dirty="0" smtClean="0"/>
              <a:t>What do</a:t>
            </a:r>
            <a:r>
              <a:rPr lang="en-US" baseline="0" dirty="0" smtClean="0"/>
              <a:t> we know about all the sides on a cylinder?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3</a:t>
            </a:fld>
            <a:endParaRPr lang="en-GB"/>
          </a:p>
        </p:txBody>
      </p:sp>
    </p:spTree>
    <p:extLst>
      <p:ext uri="{BB962C8B-B14F-4D97-AF65-F5344CB8AC3E}">
        <p14:creationId xmlns:p14="http://schemas.microsoft.com/office/powerpoint/2010/main" val="1500470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Again, the</a:t>
            </a:r>
            <a:r>
              <a:rPr lang="en-US" baseline="0" dirty="0" smtClean="0"/>
              <a:t> children should have access to the 3d shapes in front of them, to support them when identifying which shapes are pyramids, from a 2d image. </a:t>
            </a:r>
          </a:p>
          <a:p>
            <a:r>
              <a:rPr lang="en-US" baseline="0" dirty="0" smtClean="0"/>
              <a:t>Extend the children’s reasoning by asking them ‘How do you know?’ Encourage them to use key vocabulary to talk about the properties of pyramids that they can use to identify if a shape is or isn’t.</a:t>
            </a:r>
          </a:p>
          <a:p>
            <a:r>
              <a:rPr lang="en-US" baseline="0" dirty="0" smtClean="0"/>
              <a:t>What shape faces can a pyramid have? </a:t>
            </a:r>
          </a:p>
          <a:p>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4</a:t>
            </a:fld>
            <a:endParaRPr lang="en-GB"/>
          </a:p>
        </p:txBody>
      </p:sp>
    </p:spTree>
    <p:extLst>
      <p:ext uri="{BB962C8B-B14F-4D97-AF65-F5344CB8AC3E}">
        <p14:creationId xmlns:p14="http://schemas.microsoft.com/office/powerpoint/2010/main" val="3850770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children should have access to the 2d shapes in front of them, to support them to </a:t>
            </a:r>
            <a:r>
              <a:rPr lang="en-US" baseline="0" dirty="0" err="1" smtClean="0"/>
              <a:t>recognise</a:t>
            </a:r>
            <a:r>
              <a:rPr lang="en-US" baseline="0" dirty="0" smtClean="0"/>
              <a:t> the shapes from a 2d image. </a:t>
            </a:r>
          </a:p>
          <a:p>
            <a:r>
              <a:rPr lang="en-US" baseline="0" dirty="0" smtClean="0"/>
              <a:t>Children who find it difficult to identify the triangle and square because of the non-standard orientation, could use shapes to turn and place over the images.</a:t>
            </a:r>
          </a:p>
          <a:p>
            <a:r>
              <a:rPr lang="en-US" baseline="0" dirty="0" smtClean="0"/>
              <a:t> Is an upside down triangle still a triangle? How do we know that the red shape is a square? </a:t>
            </a:r>
          </a:p>
          <a:p>
            <a:r>
              <a:rPr lang="en-US" baseline="0" dirty="0" smtClean="0"/>
              <a:t>Extend the children’s reasoning by asking them ‘How do you know?’ Encourage them to use key vocabulary to talk about the properties of 2d shapes that they can use to identify a shape.</a:t>
            </a:r>
          </a:p>
          <a:p>
            <a:r>
              <a:rPr lang="en-US" baseline="0" dirty="0" smtClean="0"/>
              <a:t>What shape am I? would be a great extension activity. </a:t>
            </a:r>
          </a:p>
          <a:p>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5</a:t>
            </a:fld>
            <a:endParaRPr lang="en-GB"/>
          </a:p>
        </p:txBody>
      </p:sp>
    </p:spTree>
    <p:extLst>
      <p:ext uri="{BB962C8B-B14F-4D97-AF65-F5344CB8AC3E}">
        <p14:creationId xmlns:p14="http://schemas.microsoft.com/office/powerpoint/2010/main" val="496852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children</a:t>
            </a:r>
            <a:r>
              <a:rPr lang="en-US" baseline="0" dirty="0" smtClean="0"/>
              <a:t> could make the picture of the rocket themselves using the 2d shapes, and explore the shapes they need to use. They can then count the number or squares and triangles. </a:t>
            </a:r>
          </a:p>
          <a:p>
            <a:r>
              <a:rPr lang="en-US" baseline="0" dirty="0" smtClean="0"/>
              <a:t>Are there any other shapes you can see in the rocket picture? </a:t>
            </a:r>
          </a:p>
          <a:p>
            <a:r>
              <a:rPr lang="en-US" baseline="0" dirty="0" smtClean="0"/>
              <a:t>How many triangles are there? Do all triangles have to look the same? </a:t>
            </a:r>
          </a:p>
        </p:txBody>
      </p:sp>
      <p:sp>
        <p:nvSpPr>
          <p:cNvPr id="4" name="Slide Number Placeholder 3"/>
          <p:cNvSpPr>
            <a:spLocks noGrp="1"/>
          </p:cNvSpPr>
          <p:nvPr>
            <p:ph type="sldNum" sz="quarter" idx="10"/>
          </p:nvPr>
        </p:nvSpPr>
        <p:spPr/>
        <p:txBody>
          <a:bodyPr/>
          <a:lstStyle/>
          <a:p>
            <a:fld id="{FDFDAC55-FB6F-4094-ABB4-E691113947D1}" type="slidenum">
              <a:rPr lang="en-GB" smtClean="0"/>
              <a:t>6</a:t>
            </a:fld>
            <a:endParaRPr lang="en-GB"/>
          </a:p>
        </p:txBody>
      </p:sp>
    </p:spTree>
    <p:extLst>
      <p:ext uri="{BB962C8B-B14F-4D97-AF65-F5344CB8AC3E}">
        <p14:creationId xmlns:p14="http://schemas.microsoft.com/office/powerpoint/2010/main" val="1928583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Encourage</a:t>
            </a:r>
            <a:r>
              <a:rPr lang="en-US" baseline="0" dirty="0" smtClean="0"/>
              <a:t> the children to spot patterns by putting this pattern together themselves, using 2d shapes. </a:t>
            </a:r>
          </a:p>
          <a:p>
            <a:r>
              <a:rPr lang="en-US" baseline="0" dirty="0" smtClean="0"/>
              <a:t>What shape comes first in the pattern? </a:t>
            </a:r>
          </a:p>
          <a:p>
            <a:r>
              <a:rPr lang="en-US" baseline="0" dirty="0" smtClean="0"/>
              <a:t>How many different shapes are there in the pattern? </a:t>
            </a:r>
          </a:p>
          <a:p>
            <a:r>
              <a:rPr lang="en-US" baseline="0" dirty="0" smtClean="0"/>
              <a:t>What shape always comes after the triangle? </a:t>
            </a:r>
          </a:p>
          <a:p>
            <a:r>
              <a:rPr lang="en-US" baseline="0" dirty="0" smtClean="0"/>
              <a:t>What shape always comes after a circle? </a:t>
            </a:r>
          </a:p>
          <a:p>
            <a:r>
              <a:rPr lang="en-US" baseline="0" dirty="0" smtClean="0"/>
              <a:t>What shape would come next?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7</a:t>
            </a:fld>
            <a:endParaRPr lang="en-GB"/>
          </a:p>
        </p:txBody>
      </p:sp>
    </p:spTree>
    <p:extLst>
      <p:ext uri="{BB962C8B-B14F-4D97-AF65-F5344CB8AC3E}">
        <p14:creationId xmlns:p14="http://schemas.microsoft.com/office/powerpoint/2010/main" val="4200777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Ask the children what</a:t>
            </a:r>
            <a:r>
              <a:rPr lang="en-US" baseline="0" dirty="0" smtClean="0"/>
              <a:t> shapes they can see in the two groups.</a:t>
            </a:r>
          </a:p>
          <a:p>
            <a:r>
              <a:rPr lang="en-US" baseline="0" dirty="0" smtClean="0"/>
              <a:t>How do we know if a shape is a cylinder?</a:t>
            </a:r>
          </a:p>
          <a:p>
            <a:r>
              <a:rPr lang="en-US" baseline="0" dirty="0" smtClean="0"/>
              <a:t>How do we know if a shape is a cube? </a:t>
            </a:r>
          </a:p>
          <a:p>
            <a:r>
              <a:rPr lang="en-US" baseline="0" dirty="0" smtClean="0"/>
              <a:t>Which shape do you need to move so all the shapes are the same in each group? How do you know?</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8</a:t>
            </a:fld>
            <a:endParaRPr lang="en-GB"/>
          </a:p>
        </p:txBody>
      </p:sp>
    </p:spTree>
    <p:extLst>
      <p:ext uri="{BB962C8B-B14F-4D97-AF65-F5344CB8AC3E}">
        <p14:creationId xmlns:p14="http://schemas.microsoft.com/office/powerpoint/2010/main" val="1366941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Explore</a:t>
            </a:r>
            <a:r>
              <a:rPr lang="en-US" baseline="0" dirty="0" smtClean="0"/>
              <a:t> the properties of a triangle with the children.</a:t>
            </a:r>
          </a:p>
          <a:p>
            <a:r>
              <a:rPr lang="en-US" baseline="0" dirty="0" smtClean="0"/>
              <a:t>What do we know about a triangle? </a:t>
            </a:r>
          </a:p>
          <a:p>
            <a:r>
              <a:rPr lang="en-US" baseline="0" dirty="0" smtClean="0"/>
              <a:t>How many sides does a triangle have? Do any of the shapes have more than 3 sides?</a:t>
            </a:r>
          </a:p>
          <a:p>
            <a:r>
              <a:rPr lang="en-US" baseline="0" dirty="0" smtClean="0"/>
              <a:t>What do we know about the sides of a triangle? Do any of the shapes not have straight sides?</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9</a:t>
            </a:fld>
            <a:endParaRPr lang="en-GB"/>
          </a:p>
        </p:txBody>
      </p:sp>
    </p:spTree>
    <p:extLst>
      <p:ext uri="{BB962C8B-B14F-4D97-AF65-F5344CB8AC3E}">
        <p14:creationId xmlns:p14="http://schemas.microsoft.com/office/powerpoint/2010/main" val="2823398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children could explore all 4 shapes, to ensure they have found all of the possible solutions that the shape could be. </a:t>
            </a:r>
          </a:p>
          <a:p>
            <a:r>
              <a:rPr lang="en-US" baseline="0" dirty="0" smtClean="0"/>
              <a:t>Can it be a circle? How do we know it can’t be a circle? Does a circle have any straight sides? </a:t>
            </a:r>
          </a:p>
          <a:p>
            <a:r>
              <a:rPr lang="en-US" baseline="0" dirty="0" smtClean="0"/>
              <a:t>Can it be a triangle? How many sides does a triangle have? We can see 3 sides, but will they ever make a complete shape? </a:t>
            </a:r>
          </a:p>
          <a:p>
            <a:r>
              <a:rPr lang="en-US" baseline="0" dirty="0" smtClean="0"/>
              <a:t>Is it possible that it could be </a:t>
            </a:r>
            <a:r>
              <a:rPr lang="en-US" baseline="0" smtClean="0"/>
              <a:t>a square or </a:t>
            </a:r>
            <a:r>
              <a:rPr lang="en-US" baseline="0" dirty="0" smtClean="0"/>
              <a:t>a rectangle? </a:t>
            </a:r>
          </a:p>
          <a:p>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10</a:t>
            </a:fld>
            <a:endParaRPr lang="en-GB"/>
          </a:p>
        </p:txBody>
      </p:sp>
    </p:spTree>
    <p:extLst>
      <p:ext uri="{BB962C8B-B14F-4D97-AF65-F5344CB8AC3E}">
        <p14:creationId xmlns:p14="http://schemas.microsoft.com/office/powerpoint/2010/main" val="32020348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with name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51520" y="2276872"/>
            <a:ext cx="7772400" cy="1470025"/>
          </a:xfrm>
        </p:spPr>
        <p:txBody>
          <a:bodyPr>
            <a:normAutofit/>
          </a:bodyPr>
          <a:lstStyle>
            <a:lvl1pPr>
              <a:defRPr sz="4400"/>
            </a:lvl1pPr>
          </a:lstStyle>
          <a:p>
            <a:r>
              <a:rPr lang="en-US" dirty="0" smtClean="0"/>
              <a:t>Title</a:t>
            </a:r>
            <a:endParaRPr lang="en-GB" dirty="0"/>
          </a:p>
        </p:txBody>
      </p:sp>
      <p:sp>
        <p:nvSpPr>
          <p:cNvPr id="3" name="Subtitle 2"/>
          <p:cNvSpPr>
            <a:spLocks noGrp="1"/>
          </p:cNvSpPr>
          <p:nvPr>
            <p:ph type="subTitle" idx="1" hasCustomPrompt="1"/>
          </p:nvPr>
        </p:nvSpPr>
        <p:spPr>
          <a:xfrm>
            <a:off x="1371600" y="3886200"/>
            <a:ext cx="6400800" cy="1018964"/>
          </a:xfrm>
          <a:prstGeom prst="rect">
            <a:avLst/>
          </a:prstGeom>
        </p:spPr>
        <p:txBody>
          <a:bodyPr/>
          <a:lstStyle>
            <a:lvl1pPr marL="0" indent="0" algn="ctr">
              <a:buNone/>
              <a:defRPr sz="4000">
                <a:solidFill>
                  <a:schemeClr val="bg1">
                    <a:lumMod val="50000"/>
                  </a:schemeClr>
                </a:solidFill>
                <a:latin typeface="Gill Sans MT" panose="020B0502020104020203"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Course Lead</a:t>
            </a:r>
            <a:endParaRPr lang="en-GB" dirty="0"/>
          </a:p>
        </p:txBody>
      </p:sp>
      <p:pic>
        <p:nvPicPr>
          <p:cNvPr id="8" name="Picture 7"/>
          <p:cNvPicPr>
            <a:picLocks noChangeAspect="1"/>
          </p:cNvPicPr>
          <p:nvPr userDrawn="1"/>
        </p:nvPicPr>
        <p:blipFill>
          <a:blip r:embed="rId2"/>
          <a:stretch>
            <a:fillRect/>
          </a:stretch>
        </p:blipFill>
        <p:spPr>
          <a:xfrm>
            <a:off x="1371322" y="5182382"/>
            <a:ext cx="6401355" cy="1450974"/>
          </a:xfrm>
          <a:prstGeom prst="rect">
            <a:avLst/>
          </a:prstGeom>
        </p:spPr>
      </p:pic>
      <p:pic>
        <p:nvPicPr>
          <p:cNvPr id="9" name="Picture 8"/>
          <p:cNvPicPr>
            <a:picLocks noChangeAspect="1"/>
          </p:cNvPicPr>
          <p:nvPr userDrawn="1"/>
        </p:nvPicPr>
        <p:blipFill>
          <a:blip r:embed="rId3"/>
          <a:stretch>
            <a:fillRect/>
          </a:stretch>
        </p:blipFill>
        <p:spPr>
          <a:xfrm>
            <a:off x="4762579" y="5761075"/>
            <a:ext cx="341441" cy="296217"/>
          </a:xfrm>
          <a:prstGeom prst="rect">
            <a:avLst/>
          </a:prstGeom>
        </p:spPr>
      </p:pic>
      <p:pic>
        <p:nvPicPr>
          <p:cNvPr id="10" name="Picture 9"/>
          <p:cNvPicPr>
            <a:picLocks noChangeAspect="1"/>
          </p:cNvPicPr>
          <p:nvPr userDrawn="1"/>
        </p:nvPicPr>
        <p:blipFill>
          <a:blip r:embed="rId4"/>
          <a:stretch>
            <a:fillRect/>
          </a:stretch>
        </p:blipFill>
        <p:spPr>
          <a:xfrm>
            <a:off x="4388454" y="5715516"/>
            <a:ext cx="367092" cy="341776"/>
          </a:xfrm>
          <a:prstGeom prst="rect">
            <a:avLst/>
          </a:prstGeom>
        </p:spPr>
      </p:pic>
      <p:pic>
        <p:nvPicPr>
          <p:cNvPr id="11" name="Picture 10"/>
          <p:cNvPicPr>
            <a:picLocks noChangeAspect="1"/>
          </p:cNvPicPr>
          <p:nvPr userDrawn="1"/>
        </p:nvPicPr>
        <p:blipFill>
          <a:blip r:embed="rId5"/>
          <a:stretch>
            <a:fillRect/>
          </a:stretch>
        </p:blipFill>
        <p:spPr>
          <a:xfrm>
            <a:off x="4039980" y="5715684"/>
            <a:ext cx="348474" cy="341608"/>
          </a:xfrm>
          <a:prstGeom prst="rect">
            <a:avLst/>
          </a:prstGeom>
        </p:spPr>
      </p:pic>
    </p:spTree>
    <p:extLst>
      <p:ext uri="{BB962C8B-B14F-4D97-AF65-F5344CB8AC3E}">
        <p14:creationId xmlns:p14="http://schemas.microsoft.com/office/powerpoint/2010/main" val="2191721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26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hort Sub-heading Slide">
    <p:spTree>
      <p:nvGrpSpPr>
        <p:cNvPr id="1" name=""/>
        <p:cNvGrpSpPr/>
        <p:nvPr/>
      </p:nvGrpSpPr>
      <p:grpSpPr>
        <a:xfrm>
          <a:off x="0" y="0"/>
          <a:ext cx="0" cy="0"/>
          <a:chOff x="0" y="0"/>
          <a:chExt cx="0" cy="0"/>
        </a:xfrm>
      </p:grpSpPr>
      <p:sp>
        <p:nvSpPr>
          <p:cNvPr id="2"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6" name="Text Placeholder 5"/>
          <p:cNvSpPr>
            <a:spLocks noGrp="1"/>
          </p:cNvSpPr>
          <p:nvPr>
            <p:ph type="body" sz="quarter" idx="10"/>
          </p:nvPr>
        </p:nvSpPr>
        <p:spPr>
          <a:xfrm>
            <a:off x="287524" y="2060848"/>
            <a:ext cx="7921625" cy="4284662"/>
          </a:xfrm>
          <a:prstGeom prst="rect">
            <a:avLst/>
          </a:prstGeom>
        </p:spPr>
        <p:txBody>
          <a:bodyPr/>
          <a:lstStyle>
            <a:lvl1pPr>
              <a:defRPr sz="3200">
                <a:latin typeface="Gill Sans MT" panose="020B0502020104020203" pitchFamily="34" charset="0"/>
              </a:defRPr>
            </a:lvl1pPr>
            <a:lvl2pPr>
              <a:defRPr sz="2800">
                <a:latin typeface="Gill Sans MT" panose="020B0502020104020203" pitchFamily="34" charset="0"/>
              </a:defRPr>
            </a:lvl2pPr>
            <a:lvl3pPr marL="914400" indent="0">
              <a:buNone/>
              <a:defRPr sz="2000">
                <a:latin typeface="Gill Sans MT" panose="020B0502020104020203" pitchFamily="34" charset="0"/>
              </a:defRPr>
            </a:lvl3pPr>
            <a:lvl4pPr>
              <a:defRPr sz="1800">
                <a:latin typeface="Gill Sans MT" panose="020B0502020104020203" pitchFamily="34" charset="0"/>
              </a:defRPr>
            </a:lvl4pPr>
            <a:lvl5pPr>
              <a:defRPr sz="1800">
                <a:latin typeface="Gill Sans MT" panose="020B0502020104020203" pitchFamily="34" charset="0"/>
              </a:defRPr>
            </a:lvl5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42633349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hort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34"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3018135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edium Sub-heading Slide">
    <p:spTree>
      <p:nvGrpSpPr>
        <p:cNvPr id="1" name=""/>
        <p:cNvGrpSpPr/>
        <p:nvPr/>
      </p:nvGrpSpPr>
      <p:grpSpPr>
        <a:xfrm>
          <a:off x="0" y="0"/>
          <a:ext cx="0" cy="0"/>
          <a:chOff x="0" y="0"/>
          <a:chExt cx="0" cy="0"/>
        </a:xfrm>
      </p:grpSpPr>
      <p:sp>
        <p:nvSpPr>
          <p:cNvPr id="6" name="Title 1"/>
          <p:cNvSpPr txBox="1">
            <a:spLocks/>
          </p:cNvSpPr>
          <p:nvPr userDrawn="1"/>
        </p:nvSpPr>
        <p:spPr>
          <a:xfrm>
            <a:off x="287524" y="1232756"/>
            <a:ext cx="5732276" cy="594444"/>
          </a:xfrm>
          <a:prstGeom prst="rect">
            <a:avLst/>
          </a:prstGeom>
        </p:spPr>
        <p:txBody>
          <a:bodyPr/>
          <a:lstStyle>
            <a:lvl1pPr algn="l" defTabSz="914400" rtl="0" eaLnBrk="1" latinLnBrk="0" hangingPunct="1">
              <a:spcBef>
                <a:spcPct val="0"/>
              </a:spcBef>
              <a:buNone/>
              <a:defRPr sz="3600" kern="1200">
                <a:solidFill>
                  <a:schemeClr val="bg1"/>
                </a:solidFill>
                <a:latin typeface="Gill Sans MT" panose="020B0502020104020203" pitchFamily="34" charset="0"/>
                <a:ea typeface="+mj-ea"/>
                <a:cs typeface="+mj-cs"/>
              </a:defRPr>
            </a:lvl1pPr>
          </a:lstStyle>
          <a:p>
            <a:r>
              <a:rPr lang="en-US" dirty="0" smtClean="0"/>
              <a:t>Click to edit Master title style</a:t>
            </a:r>
            <a:endParaRPr lang="en-GB" dirty="0"/>
          </a:p>
        </p:txBody>
      </p:sp>
      <p:sp>
        <p:nvSpPr>
          <p:cNvPr id="3" name="Text Placeholder 2"/>
          <p:cNvSpPr>
            <a:spLocks noGrp="1"/>
          </p:cNvSpPr>
          <p:nvPr>
            <p:ph type="body" sz="quarter" idx="10"/>
          </p:nvPr>
        </p:nvSpPr>
        <p:spPr>
          <a:xfrm>
            <a:off x="287338" y="1989138"/>
            <a:ext cx="7956550" cy="4319587"/>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2343957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dium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9"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75967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ong Sub-heading Slide">
    <p:spTree>
      <p:nvGrpSpPr>
        <p:cNvPr id="1" name=""/>
        <p:cNvGrpSpPr/>
        <p:nvPr/>
      </p:nvGrpSpPr>
      <p:grpSpPr>
        <a:xfrm>
          <a:off x="0" y="0"/>
          <a:ext cx="0" cy="0"/>
          <a:chOff x="0" y="0"/>
          <a:chExt cx="0" cy="0"/>
        </a:xfrm>
      </p:grpSpPr>
      <p:sp>
        <p:nvSpPr>
          <p:cNvPr id="5" name="Title 1"/>
          <p:cNvSpPr>
            <a:spLocks noGrp="1"/>
          </p:cNvSpPr>
          <p:nvPr>
            <p:ph type="ctrTitle"/>
          </p:nvPr>
        </p:nvSpPr>
        <p:spPr>
          <a:xfrm>
            <a:off x="287524" y="1232756"/>
            <a:ext cx="7164796"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 style</a:t>
            </a:r>
            <a:endParaRPr lang="en-GB" dirty="0"/>
          </a:p>
        </p:txBody>
      </p:sp>
      <p:sp>
        <p:nvSpPr>
          <p:cNvPr id="3" name="Text Placeholder 2"/>
          <p:cNvSpPr>
            <a:spLocks noGrp="1"/>
          </p:cNvSpPr>
          <p:nvPr>
            <p:ph type="body" sz="quarter" idx="10"/>
          </p:nvPr>
        </p:nvSpPr>
        <p:spPr>
          <a:xfrm>
            <a:off x="287338" y="1989138"/>
            <a:ext cx="7956550" cy="4248150"/>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vl3pPr marL="914400" indent="0">
              <a:buNone/>
              <a:defRPr/>
            </a:lvl3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305583390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ng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164796"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 style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9"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82850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o Title Slide">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251520" y="1052736"/>
            <a:ext cx="7885112" cy="5256212"/>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vl3pPr marL="914400" indent="0">
              <a:buNone/>
              <a:defRPr/>
            </a:lvl3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338809389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o title with model &amp; Calc">
    <p:spTree>
      <p:nvGrpSpPr>
        <p:cNvPr id="1" name=""/>
        <p:cNvGrpSpPr/>
        <p:nvPr/>
      </p:nvGrpSpPr>
      <p:grpSpPr>
        <a:xfrm>
          <a:off x="0" y="0"/>
          <a:ext cx="0" cy="0"/>
          <a:chOff x="0" y="0"/>
          <a:chExt cx="0" cy="0"/>
        </a:xfrm>
      </p:grpSpPr>
      <p:sp>
        <p:nvSpPr>
          <p:cNvPr id="3" name="Rectangle 2"/>
          <p:cNvSpPr/>
          <p:nvPr userDrawn="1"/>
        </p:nvSpPr>
        <p:spPr>
          <a:xfrm>
            <a:off x="215516" y="1064431"/>
            <a:ext cx="8244916" cy="1313596"/>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userDrawn="1"/>
        </p:nvSpPr>
        <p:spPr>
          <a:xfrm>
            <a:off x="215516" y="2528900"/>
            <a:ext cx="5436604" cy="3420380"/>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5742130" y="2528900"/>
            <a:ext cx="2718302" cy="3420380"/>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userDrawn="1"/>
        </p:nvSpPr>
        <p:spPr>
          <a:xfrm>
            <a:off x="215516" y="2528900"/>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7" name="TextBox 6"/>
          <p:cNvSpPr txBox="1"/>
          <p:nvPr userDrawn="1"/>
        </p:nvSpPr>
        <p:spPr>
          <a:xfrm>
            <a:off x="5742130" y="2537611"/>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8" name="Text Placeholder 33"/>
          <p:cNvSpPr>
            <a:spLocks noGrp="1"/>
          </p:cNvSpPr>
          <p:nvPr>
            <p:ph type="body" sz="quarter" idx="10"/>
          </p:nvPr>
        </p:nvSpPr>
        <p:spPr>
          <a:xfrm>
            <a:off x="215900" y="1052736"/>
            <a:ext cx="8243888" cy="1332148"/>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269129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Diagram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448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Quot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rmAutofit/>
          </a:bodyPr>
          <a:lstStyle>
            <a:lvl1pPr>
              <a:defRPr sz="3200" i="1">
                <a:latin typeface="Gill Sans MT" panose="020B0502020104020203" pitchFamily="34" charset="0"/>
              </a:defRPr>
            </a:lvl1pPr>
          </a:lstStyle>
          <a:p>
            <a:endParaRPr lang="en-GB" dirty="0"/>
          </a:p>
        </p:txBody>
      </p:sp>
      <p:sp>
        <p:nvSpPr>
          <p:cNvPr id="3" name="Subtitle 2"/>
          <p:cNvSpPr>
            <a:spLocks noGrp="1"/>
          </p:cNvSpPr>
          <p:nvPr>
            <p:ph type="subTitle" idx="1"/>
          </p:nvPr>
        </p:nvSpPr>
        <p:spPr>
          <a:xfrm>
            <a:off x="4247964" y="5553236"/>
            <a:ext cx="4210236" cy="553616"/>
          </a:xfrm>
        </p:spPr>
        <p:txBody>
          <a:bodyPr>
            <a:normAutofit/>
          </a:bodyPr>
          <a:lstStyle>
            <a:lvl1pPr marL="0" indent="0" algn="r">
              <a:buNone/>
              <a:defRPr sz="2800" baseline="0">
                <a:solidFill>
                  <a:schemeClr val="tx1">
                    <a:tint val="75000"/>
                  </a:schemeClr>
                </a:solidFill>
                <a:latin typeface="Gill Sans MT" panose="020B0502020104020203"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GB" dirty="0"/>
          </a:p>
        </p:txBody>
      </p:sp>
    </p:spTree>
    <p:extLst>
      <p:ext uri="{BB962C8B-B14F-4D97-AF65-F5344CB8AC3E}">
        <p14:creationId xmlns:p14="http://schemas.microsoft.com/office/powerpoint/2010/main" val="3664978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as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0677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6.xml"/><Relationship Id="rId1"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28563"/>
          <a:stretch/>
        </p:blipFill>
        <p:spPr bwMode="auto">
          <a:xfrm>
            <a:off x="0" y="1387153"/>
            <a:ext cx="7835182" cy="2401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
        <p:nvSpPr>
          <p:cNvPr id="2" name="Title Placeholder 1"/>
          <p:cNvSpPr>
            <a:spLocks noGrp="1"/>
          </p:cNvSpPr>
          <p:nvPr>
            <p:ph type="title"/>
          </p:nvPr>
        </p:nvSpPr>
        <p:spPr>
          <a:xfrm>
            <a:off x="251520" y="2384884"/>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Tree>
    <p:extLst>
      <p:ext uri="{BB962C8B-B14F-4D97-AF65-F5344CB8AC3E}">
        <p14:creationId xmlns:p14="http://schemas.microsoft.com/office/powerpoint/2010/main" val="803575286"/>
      </p:ext>
    </p:extLst>
  </p:cSld>
  <p:clrMap bg1="lt1" tx1="dk1" bg2="lt2" tx2="dk2" accent1="accent1" accent2="accent2" accent3="accent3" accent4="accent4" accent5="accent5" accent6="accent6" hlink="hlink" folHlink="folHlink"/>
  <p:sldLayoutIdLst>
    <p:sldLayoutId id="2147483697" r:id="rId1"/>
    <p:sldLayoutId id="2147483744" r:id="rId2"/>
  </p:sldLayoutIdLst>
  <p:txStyles>
    <p:titleStyle>
      <a:lvl1pPr algn="l" defTabSz="914400" rtl="0" eaLnBrk="1" latinLnBrk="0" hangingPunct="1">
        <a:spcBef>
          <a:spcPct val="0"/>
        </a:spcBef>
        <a:buNone/>
        <a:defRPr sz="4400" kern="1200">
          <a:solidFill>
            <a:schemeClr val="bg1"/>
          </a:solidFill>
          <a:latin typeface="Gill Sans MT" panose="020B0502020104020203"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1603068438"/>
      </p:ext>
    </p:extLst>
  </p:cSld>
  <p:clrMap bg1="lt1" tx1="dk1" bg2="lt2" tx2="dk2" accent1="accent1" accent2="accent2" accent3="accent3" accent4="accent4" accent5="accent5" accent6="accent6" hlink="hlink" folHlink="folHlink"/>
  <p:sldLayoutIdLst>
    <p:sldLayoutId id="2147483661" r:id="rId1"/>
    <p:sldLayoutId id="2147483740"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rapezoid 7"/>
          <p:cNvSpPr/>
          <p:nvPr userDrawn="1"/>
        </p:nvSpPr>
        <p:spPr>
          <a:xfrm rot="10800000">
            <a:off x="-540568" y="1124745"/>
            <a:ext cx="6804756" cy="756000"/>
          </a:xfrm>
          <a:prstGeom prst="trapezoid">
            <a:avLst>
              <a:gd name="adj" fmla="val 47038"/>
            </a:avLst>
          </a:prstGeom>
          <a:solidFill>
            <a:srgbClr val="1D3A63"/>
          </a:solidFill>
          <a:ln>
            <a:solidFill>
              <a:srgbClr val="1D3A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2752207354"/>
      </p:ext>
    </p:extLst>
  </p:cSld>
  <p:clrMap bg1="lt1" tx1="dk1" bg2="lt2" tx2="dk2" accent1="accent1" accent2="accent2" accent3="accent3" accent4="accent4" accent5="accent5" accent6="accent6" hlink="hlink" folHlink="folHlink"/>
  <p:sldLayoutIdLst>
    <p:sldLayoutId id="2147483738" r:id="rId1"/>
    <p:sldLayoutId id="2147483741"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rapezoid 7"/>
          <p:cNvSpPr/>
          <p:nvPr userDrawn="1"/>
        </p:nvSpPr>
        <p:spPr>
          <a:xfrm rot="10800000">
            <a:off x="-540568" y="1124745"/>
            <a:ext cx="8424936" cy="756000"/>
          </a:xfrm>
          <a:prstGeom prst="trapezoid">
            <a:avLst>
              <a:gd name="adj" fmla="val 47038"/>
            </a:avLst>
          </a:prstGeom>
          <a:solidFill>
            <a:srgbClr val="1D3A63"/>
          </a:solidFill>
          <a:ln>
            <a:solidFill>
              <a:srgbClr val="1D3A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498527239"/>
      </p:ext>
    </p:extLst>
  </p:cSld>
  <p:clrMap bg1="lt1" tx1="dk1" bg2="lt2" tx2="dk2" accent1="accent1" accent2="accent2" accent3="accent3" accent4="accent4" accent5="accent5" accent6="accent6" hlink="hlink" folHlink="folHlink"/>
  <p:sldLayoutIdLst>
    <p:sldLayoutId id="2147483715" r:id="rId1"/>
    <p:sldLayoutId id="2147483742"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9" name="Group 8"/>
          <p:cNvGrpSpPr/>
          <p:nvPr userDrawn="1"/>
        </p:nvGrpSpPr>
        <p:grpSpPr>
          <a:xfrm>
            <a:off x="0" y="0"/>
            <a:ext cx="9143999" cy="6923851"/>
            <a:chOff x="0" y="0"/>
            <a:chExt cx="9143999" cy="6923851"/>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userDrawn="1"/>
          </p:nvSpPr>
          <p:spPr>
            <a:xfrm>
              <a:off x="0" y="728700"/>
              <a:ext cx="5868144" cy="1404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1340444375"/>
      </p:ext>
    </p:extLst>
  </p:cSld>
  <p:clrMap bg1="lt1" tx1="dk1" bg2="lt2" tx2="dk2" accent1="accent1" accent2="accent2" accent3="accent3" accent4="accent4" accent5="accent5" accent6="accent6" hlink="hlink" folHlink="folHlink"/>
  <p:sldLayoutIdLst>
    <p:sldLayoutId id="2147483727" r:id="rId1"/>
    <p:sldLayoutId id="2147483743"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3853804465"/>
      </p:ext>
    </p:extLst>
  </p:cSld>
  <p:clrMap bg1="lt1" tx1="dk1" bg2="lt2" tx2="dk2" accent1="accent1" accent2="accent2" accent3="accent3" accent4="accent4" accent5="accent5" accent6="accent6" hlink="hlink" folHlink="folHlink"/>
  <p:sldLayoutIdLst>
    <p:sldLayoutId id="214748367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Gill Sans MT" panose="020B0502020104020203"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Gill Sans MT" panose="020B0502020104020203"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Gill Sans MT" panose="020B0502020104020203"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Gill Sans MT" panose="020B0502020104020203"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Gill Sans MT" panose="020B0502020104020203"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429FD6-4CDC-4228-BB16-07583EEB7D5F}" type="datetimeFigureOut">
              <a:rPr lang="en-GB" smtClean="0"/>
              <a:t>03/06/2019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E10F4E-27AF-47B0-BFFC-A116C5A81085}" type="slidenum">
              <a:rPr lang="en-GB" smtClean="0"/>
              <a:t>‹#›</a:t>
            </a:fld>
            <a:endParaRPr lang="en-GB"/>
          </a:p>
        </p:txBody>
      </p:sp>
      <p:pic>
        <p:nvPicPr>
          <p:cNvPr id="2050"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2576" r="12522"/>
          <a:stretch/>
        </p:blipFill>
        <p:spPr bwMode="auto">
          <a:xfrm>
            <a:off x="0" y="0"/>
            <a:ext cx="9143999" cy="6863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9428738"/>
      </p:ext>
    </p:extLst>
  </p:cSld>
  <p:clrMap bg1="lt1" tx1="dk1" bg2="lt2" tx2="dk2" accent1="accent1" accent2="accent2" accent3="accent3" accent4="accent4" accent5="accent5" accent6="accent6" hlink="hlink" folHlink="folHlink"/>
  <p:sldLayoutIdLst>
    <p:sldLayoutId id="2147483685" r:id="rId1"/>
    <p:sldLayoutId id="2147483739"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39.pn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42618" y="4581128"/>
            <a:ext cx="5858764" cy="1304657"/>
          </a:xfrm>
          <a:prstGeom prst="rect">
            <a:avLst/>
          </a:prstGeom>
        </p:spPr>
      </p:pic>
      <p:pic>
        <p:nvPicPr>
          <p:cNvPr id="3" name="Picture 2"/>
          <p:cNvPicPr>
            <a:picLocks noChangeAspect="1"/>
          </p:cNvPicPr>
          <p:nvPr/>
        </p:nvPicPr>
        <p:blipFill>
          <a:blip r:embed="rId3"/>
          <a:stretch>
            <a:fillRect/>
          </a:stretch>
        </p:blipFill>
        <p:spPr>
          <a:xfrm>
            <a:off x="0" y="1844824"/>
            <a:ext cx="7114649" cy="2182557"/>
          </a:xfrm>
          <a:prstGeom prst="rect">
            <a:avLst/>
          </a:prstGeom>
        </p:spPr>
      </p:pic>
    </p:spTree>
    <p:extLst>
      <p:ext uri="{BB962C8B-B14F-4D97-AF65-F5344CB8AC3E}">
        <p14:creationId xmlns:p14="http://schemas.microsoft.com/office/powerpoint/2010/main" val="8757114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504" y="1840419"/>
            <a:ext cx="8315665" cy="4584589"/>
          </a:xfrm>
          <a:prstGeom prst="rect">
            <a:avLst/>
          </a:prstGeom>
        </p:spPr>
      </p:pic>
      <p:pic>
        <p:nvPicPr>
          <p:cNvPr id="6" name="Picture 5"/>
          <p:cNvPicPr>
            <a:picLocks noChangeAspect="1"/>
          </p:cNvPicPr>
          <p:nvPr/>
        </p:nvPicPr>
        <p:blipFill>
          <a:blip r:embed="rId3"/>
          <a:stretch>
            <a:fillRect/>
          </a:stretch>
        </p:blipFill>
        <p:spPr>
          <a:xfrm>
            <a:off x="14990" y="1016732"/>
            <a:ext cx="7267062" cy="1182727"/>
          </a:xfrm>
          <a:prstGeom prst="rect">
            <a:avLst/>
          </a:prstGeom>
        </p:spPr>
      </p:pic>
    </p:spTree>
    <p:extLst>
      <p:ext uri="{BB962C8B-B14F-4D97-AF65-F5344CB8AC3E}">
        <p14:creationId xmlns:p14="http://schemas.microsoft.com/office/powerpoint/2010/main" val="19762423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655676" y="512676"/>
            <a:ext cx="5706351" cy="1682642"/>
          </a:xfrm>
          <a:prstGeom prst="rect">
            <a:avLst/>
          </a:prstGeom>
        </p:spPr>
      </p:pic>
      <p:grpSp>
        <p:nvGrpSpPr>
          <p:cNvPr id="9" name="Group 8"/>
          <p:cNvGrpSpPr/>
          <p:nvPr/>
        </p:nvGrpSpPr>
        <p:grpSpPr>
          <a:xfrm>
            <a:off x="800242" y="2554881"/>
            <a:ext cx="7553404" cy="1748238"/>
            <a:chOff x="812831" y="2562544"/>
            <a:chExt cx="7553404" cy="1748238"/>
          </a:xfrm>
        </p:grpSpPr>
        <p:pic>
          <p:nvPicPr>
            <p:cNvPr id="5" name="Picture 4"/>
            <p:cNvPicPr>
              <a:picLocks noChangeAspect="1"/>
            </p:cNvPicPr>
            <p:nvPr/>
          </p:nvPicPr>
          <p:blipFill>
            <a:blip r:embed="rId4"/>
            <a:stretch>
              <a:fillRect/>
            </a:stretch>
          </p:blipFill>
          <p:spPr>
            <a:xfrm>
              <a:off x="812831" y="2600909"/>
              <a:ext cx="1346901" cy="1626998"/>
            </a:xfrm>
            <a:prstGeom prst="rect">
              <a:avLst/>
            </a:prstGeom>
          </p:spPr>
        </p:pic>
        <p:pic>
          <p:nvPicPr>
            <p:cNvPr id="6" name="Picture 5"/>
            <p:cNvPicPr>
              <a:picLocks noChangeAspect="1"/>
            </p:cNvPicPr>
            <p:nvPr/>
          </p:nvPicPr>
          <p:blipFill>
            <a:blip r:embed="rId5"/>
            <a:stretch>
              <a:fillRect/>
            </a:stretch>
          </p:blipFill>
          <p:spPr>
            <a:xfrm>
              <a:off x="2672083" y="2562544"/>
              <a:ext cx="1665363" cy="1665363"/>
            </a:xfrm>
            <a:prstGeom prst="rect">
              <a:avLst/>
            </a:prstGeom>
          </p:spPr>
        </p:pic>
        <p:pic>
          <p:nvPicPr>
            <p:cNvPr id="7" name="Picture 6"/>
            <p:cNvPicPr>
              <a:picLocks noChangeAspect="1"/>
            </p:cNvPicPr>
            <p:nvPr/>
          </p:nvPicPr>
          <p:blipFill>
            <a:blip r:embed="rId6"/>
            <a:stretch>
              <a:fillRect/>
            </a:stretch>
          </p:blipFill>
          <p:spPr>
            <a:xfrm>
              <a:off x="4579580" y="2576867"/>
              <a:ext cx="1730745" cy="1733915"/>
            </a:xfrm>
            <a:prstGeom prst="rect">
              <a:avLst/>
            </a:prstGeom>
          </p:spPr>
        </p:pic>
        <p:pic>
          <p:nvPicPr>
            <p:cNvPr id="8" name="Picture 7"/>
            <p:cNvPicPr>
              <a:picLocks noChangeAspect="1"/>
            </p:cNvPicPr>
            <p:nvPr/>
          </p:nvPicPr>
          <p:blipFill>
            <a:blip r:embed="rId7"/>
            <a:stretch>
              <a:fillRect/>
            </a:stretch>
          </p:blipFill>
          <p:spPr>
            <a:xfrm>
              <a:off x="6542482" y="2871543"/>
              <a:ext cx="1823753" cy="1144561"/>
            </a:xfrm>
            <a:prstGeom prst="rect">
              <a:avLst/>
            </a:prstGeom>
          </p:spPr>
        </p:pic>
      </p:grpSp>
      <p:grpSp>
        <p:nvGrpSpPr>
          <p:cNvPr id="10" name="Group 9"/>
          <p:cNvGrpSpPr/>
          <p:nvPr/>
        </p:nvGrpSpPr>
        <p:grpSpPr>
          <a:xfrm>
            <a:off x="1040032" y="5024659"/>
            <a:ext cx="7053918" cy="738874"/>
            <a:chOff x="193407" y="3349609"/>
            <a:chExt cx="7053918" cy="738874"/>
          </a:xfrm>
        </p:grpSpPr>
        <p:sp>
          <p:nvSpPr>
            <p:cNvPr id="11" name="TextBox 10"/>
            <p:cNvSpPr txBox="1"/>
            <p:nvPr/>
          </p:nvSpPr>
          <p:spPr>
            <a:xfrm>
              <a:off x="4150030" y="3380187"/>
              <a:ext cx="1138203" cy="707886"/>
            </a:xfrm>
            <a:prstGeom prst="rect">
              <a:avLst/>
            </a:prstGeom>
            <a:noFill/>
          </p:spPr>
          <p:txBody>
            <a:bodyPr wrap="square" rtlCol="0">
              <a:spAutoFit/>
            </a:bodyPr>
            <a:lstStyle/>
            <a:p>
              <a:r>
                <a:rPr lang="en-GB" sz="4000" dirty="0" smtClean="0">
                  <a:latin typeface="KG Primary Penmanship" panose="02000506000000020003" pitchFamily="2" charset="0"/>
                </a:rPr>
                <a:t>cube</a:t>
              </a:r>
              <a:endParaRPr lang="en-GB" sz="4000" dirty="0">
                <a:latin typeface="KG Primary Penmanship" panose="02000506000000020003" pitchFamily="2" charset="0"/>
              </a:endParaRPr>
            </a:p>
          </p:txBody>
        </p:sp>
        <p:sp>
          <p:nvSpPr>
            <p:cNvPr id="12" name="TextBox 11"/>
            <p:cNvSpPr txBox="1"/>
            <p:nvPr/>
          </p:nvSpPr>
          <p:spPr>
            <a:xfrm>
              <a:off x="2067782" y="3380187"/>
              <a:ext cx="1594002" cy="707886"/>
            </a:xfrm>
            <a:prstGeom prst="rect">
              <a:avLst/>
            </a:prstGeom>
            <a:noFill/>
          </p:spPr>
          <p:txBody>
            <a:bodyPr wrap="square" rtlCol="0">
              <a:spAutoFit/>
            </a:bodyPr>
            <a:lstStyle/>
            <a:p>
              <a:r>
                <a:rPr lang="en-GB" sz="4000" dirty="0" smtClean="0">
                  <a:latin typeface="KG Primary Penmanship" panose="02000506000000020003" pitchFamily="2" charset="0"/>
                </a:rPr>
                <a:t>cylinder</a:t>
              </a:r>
              <a:endParaRPr lang="en-GB" sz="4000" dirty="0">
                <a:latin typeface="KG Primary Penmanship" panose="02000506000000020003" pitchFamily="2" charset="0"/>
              </a:endParaRPr>
            </a:p>
          </p:txBody>
        </p:sp>
        <p:sp>
          <p:nvSpPr>
            <p:cNvPr id="13" name="TextBox 12"/>
            <p:cNvSpPr txBox="1"/>
            <p:nvPr/>
          </p:nvSpPr>
          <p:spPr>
            <a:xfrm>
              <a:off x="193407" y="3349609"/>
              <a:ext cx="1386129" cy="707886"/>
            </a:xfrm>
            <a:prstGeom prst="rect">
              <a:avLst/>
            </a:prstGeom>
            <a:noFill/>
          </p:spPr>
          <p:txBody>
            <a:bodyPr wrap="square" rtlCol="0">
              <a:spAutoFit/>
            </a:bodyPr>
            <a:lstStyle/>
            <a:p>
              <a:r>
                <a:rPr lang="en-GB" sz="4000" dirty="0" smtClean="0">
                  <a:latin typeface="KG Primary Penmanship" panose="02000506000000020003" pitchFamily="2" charset="0"/>
                </a:rPr>
                <a:t>cuboid</a:t>
              </a:r>
              <a:endParaRPr lang="en-GB" sz="4000" dirty="0">
                <a:latin typeface="KG Primary Penmanship" panose="02000506000000020003" pitchFamily="2" charset="0"/>
              </a:endParaRPr>
            </a:p>
          </p:txBody>
        </p:sp>
        <p:sp>
          <p:nvSpPr>
            <p:cNvPr id="14" name="TextBox 13"/>
            <p:cNvSpPr txBox="1"/>
            <p:nvPr/>
          </p:nvSpPr>
          <p:spPr>
            <a:xfrm>
              <a:off x="6109122" y="3380597"/>
              <a:ext cx="1138203" cy="707886"/>
            </a:xfrm>
            <a:prstGeom prst="rect">
              <a:avLst/>
            </a:prstGeom>
            <a:noFill/>
          </p:spPr>
          <p:txBody>
            <a:bodyPr wrap="square" rtlCol="0">
              <a:spAutoFit/>
            </a:bodyPr>
            <a:lstStyle/>
            <a:p>
              <a:r>
                <a:rPr lang="en-GB" sz="4000" dirty="0" smtClean="0">
                  <a:latin typeface="KG Primary Penmanship" panose="02000506000000020003" pitchFamily="2" charset="0"/>
                </a:rPr>
                <a:t>cone</a:t>
              </a:r>
              <a:endParaRPr lang="en-GB" sz="4000" dirty="0">
                <a:latin typeface="KG Primary Penmanship" panose="02000506000000020003" pitchFamily="2" charset="0"/>
              </a:endParaRPr>
            </a:p>
          </p:txBody>
        </p:sp>
      </p:grpSp>
      <p:pic>
        <p:nvPicPr>
          <p:cNvPr id="15" name="Picture 14"/>
          <p:cNvPicPr>
            <a:picLocks noChangeAspect="1"/>
          </p:cNvPicPr>
          <p:nvPr/>
        </p:nvPicPr>
        <p:blipFill>
          <a:blip r:embed="rId8"/>
          <a:stretch>
            <a:fillRect/>
          </a:stretch>
        </p:blipFill>
        <p:spPr>
          <a:xfrm>
            <a:off x="831030" y="5008782"/>
            <a:ext cx="7471921" cy="769534"/>
          </a:xfrm>
          <a:prstGeom prst="rect">
            <a:avLst/>
          </a:prstGeom>
        </p:spPr>
      </p:pic>
      <p:cxnSp>
        <p:nvCxnSpPr>
          <p:cNvPr id="17" name="Straight Connector 16"/>
          <p:cNvCxnSpPr>
            <a:stCxn id="5" idx="2"/>
          </p:cNvCxnSpPr>
          <p:nvPr/>
        </p:nvCxnSpPr>
        <p:spPr>
          <a:xfrm>
            <a:off x="1473693" y="4220244"/>
            <a:ext cx="2018482" cy="78853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3486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519772" y="1232756"/>
            <a:ext cx="4017612" cy="1072989"/>
          </a:xfrm>
          <a:prstGeom prst="rect">
            <a:avLst/>
          </a:prstGeom>
        </p:spPr>
      </p:pic>
      <p:pic>
        <p:nvPicPr>
          <p:cNvPr id="3" name="Picture 2"/>
          <p:cNvPicPr>
            <a:picLocks noChangeAspect="1"/>
          </p:cNvPicPr>
          <p:nvPr/>
        </p:nvPicPr>
        <p:blipFill>
          <a:blip r:embed="rId4"/>
          <a:stretch>
            <a:fillRect/>
          </a:stretch>
        </p:blipFill>
        <p:spPr>
          <a:xfrm>
            <a:off x="972920" y="2492896"/>
            <a:ext cx="6907910" cy="2556284"/>
          </a:xfrm>
          <a:prstGeom prst="rect">
            <a:avLst/>
          </a:prstGeom>
        </p:spPr>
      </p:pic>
    </p:spTree>
    <p:extLst>
      <p:ext uri="{BB962C8B-B14F-4D97-AF65-F5344CB8AC3E}">
        <p14:creationId xmlns:p14="http://schemas.microsoft.com/office/powerpoint/2010/main" val="12187364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63688" y="656692"/>
            <a:ext cx="5706351" cy="1682642"/>
          </a:xfrm>
          <a:prstGeom prst="rect">
            <a:avLst/>
          </a:prstGeom>
        </p:spPr>
      </p:pic>
      <p:pic>
        <p:nvPicPr>
          <p:cNvPr id="3" name="Picture 2"/>
          <p:cNvPicPr>
            <a:picLocks noChangeAspect="1"/>
          </p:cNvPicPr>
          <p:nvPr/>
        </p:nvPicPr>
        <p:blipFill>
          <a:blip r:embed="rId4"/>
          <a:stretch>
            <a:fillRect/>
          </a:stretch>
        </p:blipFill>
        <p:spPr>
          <a:xfrm>
            <a:off x="1383717" y="2528900"/>
            <a:ext cx="6466291" cy="1525167"/>
          </a:xfrm>
          <a:prstGeom prst="rect">
            <a:avLst/>
          </a:prstGeom>
        </p:spPr>
      </p:pic>
      <p:pic>
        <p:nvPicPr>
          <p:cNvPr id="4" name="Picture 3"/>
          <p:cNvPicPr>
            <a:picLocks noChangeAspect="1"/>
          </p:cNvPicPr>
          <p:nvPr/>
        </p:nvPicPr>
        <p:blipFill>
          <a:blip r:embed="rId5"/>
          <a:stretch>
            <a:fillRect/>
          </a:stretch>
        </p:blipFill>
        <p:spPr>
          <a:xfrm>
            <a:off x="827584" y="4761148"/>
            <a:ext cx="7992888" cy="1025024"/>
          </a:xfrm>
          <a:prstGeom prst="rect">
            <a:avLst/>
          </a:prstGeom>
        </p:spPr>
      </p:pic>
      <p:pic>
        <p:nvPicPr>
          <p:cNvPr id="5" name="Picture 4"/>
          <p:cNvPicPr>
            <a:picLocks noChangeAspect="1"/>
          </p:cNvPicPr>
          <p:nvPr/>
        </p:nvPicPr>
        <p:blipFill>
          <a:blip r:embed="rId6"/>
          <a:stretch>
            <a:fillRect/>
          </a:stretch>
        </p:blipFill>
        <p:spPr>
          <a:xfrm>
            <a:off x="1979712" y="3560822"/>
            <a:ext cx="1776452" cy="1344342"/>
          </a:xfrm>
          <a:prstGeom prst="rect">
            <a:avLst/>
          </a:prstGeom>
        </p:spPr>
      </p:pic>
    </p:spTree>
    <p:extLst>
      <p:ext uri="{BB962C8B-B14F-4D97-AF65-F5344CB8AC3E}">
        <p14:creationId xmlns:p14="http://schemas.microsoft.com/office/powerpoint/2010/main" val="3370248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331640" y="349422"/>
            <a:ext cx="6785436" cy="2292295"/>
          </a:xfrm>
          <a:prstGeom prst="rect">
            <a:avLst/>
          </a:prstGeom>
        </p:spPr>
      </p:pic>
      <p:pic>
        <p:nvPicPr>
          <p:cNvPr id="8" name="Picture 7"/>
          <p:cNvPicPr>
            <a:picLocks noChangeAspect="1"/>
          </p:cNvPicPr>
          <p:nvPr/>
        </p:nvPicPr>
        <p:blipFill>
          <a:blip r:embed="rId4"/>
          <a:stretch>
            <a:fillRect/>
          </a:stretch>
        </p:blipFill>
        <p:spPr>
          <a:xfrm>
            <a:off x="1043608" y="2636901"/>
            <a:ext cx="1749588" cy="2410146"/>
          </a:xfrm>
          <a:prstGeom prst="rect">
            <a:avLst/>
          </a:prstGeom>
        </p:spPr>
      </p:pic>
      <p:pic>
        <p:nvPicPr>
          <p:cNvPr id="10" name="Picture 9"/>
          <p:cNvPicPr>
            <a:picLocks noChangeAspect="1"/>
          </p:cNvPicPr>
          <p:nvPr/>
        </p:nvPicPr>
        <p:blipFill rotWithShape="1">
          <a:blip r:embed="rId5"/>
          <a:srcRect l="11687" t="54159" r="10593" b="23660"/>
          <a:stretch/>
        </p:blipFill>
        <p:spPr>
          <a:xfrm>
            <a:off x="3373583" y="4470983"/>
            <a:ext cx="5112569" cy="576064"/>
          </a:xfrm>
          <a:prstGeom prst="rect">
            <a:avLst/>
          </a:prstGeom>
        </p:spPr>
      </p:pic>
      <p:pic>
        <p:nvPicPr>
          <p:cNvPr id="11" name="Picture 10"/>
          <p:cNvPicPr>
            <a:picLocks noChangeAspect="1"/>
          </p:cNvPicPr>
          <p:nvPr/>
        </p:nvPicPr>
        <p:blipFill rotWithShape="1">
          <a:blip r:embed="rId5"/>
          <a:srcRect l="12041" r="12428" b="63124"/>
          <a:stretch/>
        </p:blipFill>
        <p:spPr>
          <a:xfrm>
            <a:off x="3373583" y="2884270"/>
            <a:ext cx="4968552" cy="957704"/>
          </a:xfrm>
          <a:prstGeom prst="rect">
            <a:avLst/>
          </a:prstGeom>
        </p:spPr>
      </p:pic>
      <p:pic>
        <p:nvPicPr>
          <p:cNvPr id="12" name="Picture 11"/>
          <p:cNvPicPr>
            <a:picLocks noChangeAspect="1"/>
          </p:cNvPicPr>
          <p:nvPr/>
        </p:nvPicPr>
        <p:blipFill>
          <a:blip r:embed="rId6"/>
          <a:stretch>
            <a:fillRect/>
          </a:stretch>
        </p:blipFill>
        <p:spPr>
          <a:xfrm>
            <a:off x="5580112" y="2884270"/>
            <a:ext cx="973881" cy="816487"/>
          </a:xfrm>
          <a:prstGeom prst="rect">
            <a:avLst/>
          </a:prstGeom>
        </p:spPr>
      </p:pic>
      <p:pic>
        <p:nvPicPr>
          <p:cNvPr id="13" name="Picture 12"/>
          <p:cNvPicPr>
            <a:picLocks noChangeAspect="1"/>
          </p:cNvPicPr>
          <p:nvPr/>
        </p:nvPicPr>
        <p:blipFill>
          <a:blip r:embed="rId7"/>
          <a:stretch>
            <a:fillRect/>
          </a:stretch>
        </p:blipFill>
        <p:spPr>
          <a:xfrm>
            <a:off x="5580112" y="4230112"/>
            <a:ext cx="975445" cy="816935"/>
          </a:xfrm>
          <a:prstGeom prst="rect">
            <a:avLst/>
          </a:prstGeom>
        </p:spPr>
      </p:pic>
    </p:spTree>
    <p:extLst>
      <p:ext uri="{BB962C8B-B14F-4D97-AF65-F5344CB8AC3E}">
        <p14:creationId xmlns:p14="http://schemas.microsoft.com/office/powerpoint/2010/main" val="2225652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b="66165"/>
          <a:stretch/>
        </p:blipFill>
        <p:spPr>
          <a:xfrm>
            <a:off x="755576" y="620688"/>
            <a:ext cx="7614564" cy="1188132"/>
          </a:xfrm>
          <a:prstGeom prst="rect">
            <a:avLst/>
          </a:prstGeom>
        </p:spPr>
      </p:pic>
      <p:pic>
        <p:nvPicPr>
          <p:cNvPr id="5" name="Picture 4"/>
          <p:cNvPicPr>
            <a:picLocks noChangeAspect="1"/>
          </p:cNvPicPr>
          <p:nvPr/>
        </p:nvPicPr>
        <p:blipFill rotWithShape="1">
          <a:blip r:embed="rId4"/>
          <a:srcRect t="69720"/>
          <a:stretch/>
        </p:blipFill>
        <p:spPr>
          <a:xfrm>
            <a:off x="780913" y="4113076"/>
            <a:ext cx="7614564" cy="1063328"/>
          </a:xfrm>
          <a:prstGeom prst="rect">
            <a:avLst/>
          </a:prstGeom>
        </p:spPr>
      </p:pic>
      <p:pic>
        <p:nvPicPr>
          <p:cNvPr id="6" name="Picture 5"/>
          <p:cNvPicPr>
            <a:picLocks noChangeAspect="1"/>
          </p:cNvPicPr>
          <p:nvPr/>
        </p:nvPicPr>
        <p:blipFill>
          <a:blip r:embed="rId5"/>
          <a:stretch>
            <a:fillRect/>
          </a:stretch>
        </p:blipFill>
        <p:spPr>
          <a:xfrm>
            <a:off x="780913" y="2132856"/>
            <a:ext cx="5243985" cy="1219823"/>
          </a:xfrm>
          <a:prstGeom prst="rect">
            <a:avLst/>
          </a:prstGeom>
        </p:spPr>
      </p:pic>
    </p:spTree>
    <p:extLst>
      <p:ext uri="{BB962C8B-B14F-4D97-AF65-F5344CB8AC3E}">
        <p14:creationId xmlns:p14="http://schemas.microsoft.com/office/powerpoint/2010/main" val="16036888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86224"/>
          <a:stretch/>
        </p:blipFill>
        <p:spPr>
          <a:xfrm>
            <a:off x="84559" y="1196752"/>
            <a:ext cx="9059441" cy="903669"/>
          </a:xfrm>
          <a:prstGeom prst="rect">
            <a:avLst/>
          </a:prstGeom>
        </p:spPr>
      </p:pic>
      <p:pic>
        <p:nvPicPr>
          <p:cNvPr id="3" name="Picture 2"/>
          <p:cNvPicPr>
            <a:picLocks noChangeAspect="1"/>
          </p:cNvPicPr>
          <p:nvPr/>
        </p:nvPicPr>
        <p:blipFill rotWithShape="1">
          <a:blip r:embed="rId3"/>
          <a:srcRect l="5167" t="83976" r="7004" b="1205"/>
          <a:stretch/>
        </p:blipFill>
        <p:spPr>
          <a:xfrm>
            <a:off x="635837" y="4905164"/>
            <a:ext cx="7956884" cy="972109"/>
          </a:xfrm>
          <a:prstGeom prst="rect">
            <a:avLst/>
          </a:prstGeom>
        </p:spPr>
      </p:pic>
      <p:pic>
        <p:nvPicPr>
          <p:cNvPr id="4" name="Picture 3"/>
          <p:cNvPicPr>
            <a:picLocks noChangeAspect="1"/>
          </p:cNvPicPr>
          <p:nvPr/>
        </p:nvPicPr>
        <p:blipFill>
          <a:blip r:embed="rId4"/>
          <a:stretch>
            <a:fillRect/>
          </a:stretch>
        </p:blipFill>
        <p:spPr>
          <a:xfrm>
            <a:off x="1295636" y="2108445"/>
            <a:ext cx="5981548" cy="3004145"/>
          </a:xfrm>
          <a:prstGeom prst="rect">
            <a:avLst/>
          </a:prstGeom>
        </p:spPr>
      </p:pic>
    </p:spTree>
    <p:extLst>
      <p:ext uri="{BB962C8B-B14F-4D97-AF65-F5344CB8AC3E}">
        <p14:creationId xmlns:p14="http://schemas.microsoft.com/office/powerpoint/2010/main" val="31962766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79612" y="1232756"/>
            <a:ext cx="7212193" cy="1072989"/>
          </a:xfrm>
          <a:prstGeom prst="rect">
            <a:avLst/>
          </a:prstGeom>
        </p:spPr>
      </p:pic>
      <p:pic>
        <p:nvPicPr>
          <p:cNvPr id="3" name="Picture 2"/>
          <p:cNvPicPr>
            <a:picLocks noChangeAspect="1"/>
          </p:cNvPicPr>
          <p:nvPr/>
        </p:nvPicPr>
        <p:blipFill>
          <a:blip r:embed="rId4"/>
          <a:stretch>
            <a:fillRect/>
          </a:stretch>
        </p:blipFill>
        <p:spPr>
          <a:xfrm>
            <a:off x="1619672" y="2420888"/>
            <a:ext cx="5811643" cy="2447007"/>
          </a:xfrm>
          <a:prstGeom prst="rect">
            <a:avLst/>
          </a:prstGeom>
        </p:spPr>
      </p:pic>
    </p:spTree>
    <p:extLst>
      <p:ext uri="{BB962C8B-B14F-4D97-AF65-F5344CB8AC3E}">
        <p14:creationId xmlns:p14="http://schemas.microsoft.com/office/powerpoint/2010/main" val="851524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295636" y="548680"/>
            <a:ext cx="6718374" cy="4121253"/>
          </a:xfrm>
          <a:prstGeom prst="rect">
            <a:avLst/>
          </a:prstGeom>
        </p:spPr>
      </p:pic>
      <p:pic>
        <p:nvPicPr>
          <p:cNvPr id="4" name="Picture 3"/>
          <p:cNvPicPr>
            <a:picLocks noChangeAspect="1"/>
          </p:cNvPicPr>
          <p:nvPr/>
        </p:nvPicPr>
        <p:blipFill>
          <a:blip r:embed="rId4"/>
          <a:stretch>
            <a:fillRect/>
          </a:stretch>
        </p:blipFill>
        <p:spPr>
          <a:xfrm>
            <a:off x="3304673" y="1442435"/>
            <a:ext cx="2275439" cy="1966556"/>
          </a:xfrm>
          <a:prstGeom prst="rect">
            <a:avLst/>
          </a:prstGeom>
        </p:spPr>
      </p:pic>
      <p:pic>
        <p:nvPicPr>
          <p:cNvPr id="5" name="Picture 4"/>
          <p:cNvPicPr>
            <a:picLocks noChangeAspect="1"/>
          </p:cNvPicPr>
          <p:nvPr/>
        </p:nvPicPr>
        <p:blipFill>
          <a:blip r:embed="rId5"/>
          <a:stretch>
            <a:fillRect/>
          </a:stretch>
        </p:blipFill>
        <p:spPr>
          <a:xfrm>
            <a:off x="1043608" y="4797152"/>
            <a:ext cx="7507476" cy="970795"/>
          </a:xfrm>
          <a:prstGeom prst="rect">
            <a:avLst/>
          </a:prstGeom>
        </p:spPr>
      </p:pic>
    </p:spTree>
    <p:extLst>
      <p:ext uri="{BB962C8B-B14F-4D97-AF65-F5344CB8AC3E}">
        <p14:creationId xmlns:p14="http://schemas.microsoft.com/office/powerpoint/2010/main" val="3710657460"/>
      </p:ext>
    </p:extLst>
  </p:cSld>
  <p:clrMapOvr>
    <a:masterClrMapping/>
  </p:clrMapOvr>
  <p:timing>
    <p:tnLst>
      <p:par>
        <p:cTn id="1" dur="indefinite" restart="never" nodeType="tmRoot"/>
      </p:par>
    </p:tnLst>
  </p:timing>
</p:sld>
</file>

<file path=ppt/theme/theme1.xml><?xml version="1.0" encoding="utf-8"?>
<a:theme xmlns:a="http://schemas.openxmlformats.org/drawingml/2006/main" name="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hort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edium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ong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No 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Diagram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ask or Quo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5572</TotalTime>
  <Words>637</Words>
  <Application>Microsoft Office PowerPoint</Application>
  <PresentationFormat>On-screen Show (4:3)</PresentationFormat>
  <Paragraphs>46</Paragraphs>
  <Slides>10</Slides>
  <Notes>8</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10</vt:i4>
      </vt:variant>
    </vt:vector>
  </HeadingPairs>
  <TitlesOfParts>
    <vt:vector size="21" baseType="lpstr">
      <vt:lpstr>Arial</vt:lpstr>
      <vt:lpstr>Calibri</vt:lpstr>
      <vt:lpstr>Gill Sans MT</vt:lpstr>
      <vt:lpstr>KG Primary Penmanship</vt:lpstr>
      <vt:lpstr>Title page</vt:lpstr>
      <vt:lpstr>Short sub-heading</vt:lpstr>
      <vt:lpstr>Medium sub-heading</vt:lpstr>
      <vt:lpstr>Long sub-heading</vt:lpstr>
      <vt:lpstr>No title slide</vt:lpstr>
      <vt:lpstr>Diagram slide</vt:lpstr>
      <vt:lpstr>Task or Quote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Hannah Jones</cp:lastModifiedBy>
  <cp:revision>127</cp:revision>
  <dcterms:created xsi:type="dcterms:W3CDTF">2018-07-15T13:38:45Z</dcterms:created>
  <dcterms:modified xsi:type="dcterms:W3CDTF">2019-06-04T07:52:44Z</dcterms:modified>
</cp:coreProperties>
</file>