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0" r:id="rId3"/>
    <p:sldId id="261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76"/>
  </p:normalViewPr>
  <p:slideViewPr>
    <p:cSldViewPr snapToGrid="0" snapToObjects="1">
      <p:cViewPr varScale="1">
        <p:scale>
          <a:sx n="67" d="100"/>
          <a:sy n="67" d="100"/>
        </p:scale>
        <p:origin x="165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C7EE8-3692-DE44-9452-2B8BCDB9FEA1}" type="datetimeFigureOut">
              <a:rPr lang="en-US" smtClean="0"/>
              <a:t>11/19/17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EB4CC-9ED3-284B-8A51-7E3F78FD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76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6250" y="342900"/>
            <a:ext cx="5905500" cy="552450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1015" y="4952833"/>
            <a:ext cx="532258" cy="5556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1050" y="479424"/>
            <a:ext cx="4758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IALT: Find fractions of shapes</a:t>
            </a: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Task A: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Colour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in the amount below: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324" y="1373101"/>
            <a:ext cx="5398599" cy="13259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324" y="3223419"/>
            <a:ext cx="5233526" cy="12565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8978" y="2699073"/>
            <a:ext cx="518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Comic Sans MS" charset="0"/>
                <a:ea typeface="Comic Sans MS" charset="0"/>
                <a:cs typeface="Comic Sans MS" charset="0"/>
              </a:rPr>
              <a:t>2/4                 ½                   ¾                 1/4</a:t>
            </a:r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027" y="4505603"/>
            <a:ext cx="518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2/3                 2/4               1/2            2/3</a:t>
            </a:r>
          </a:p>
        </p:txBody>
      </p:sp>
    </p:spTree>
    <p:extLst>
      <p:ext uri="{BB962C8B-B14F-4D97-AF65-F5344CB8AC3E}">
        <p14:creationId xmlns:p14="http://schemas.microsoft.com/office/powerpoint/2010/main" val="97035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6250" y="342900"/>
            <a:ext cx="5905500" cy="864870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81050" y="479424"/>
            <a:ext cx="4758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IALT: Find fractions of shapes</a:t>
            </a: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Write the fraction shaded in the box.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616" y="8186955"/>
            <a:ext cx="532258" cy="5556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616" y="7382310"/>
            <a:ext cx="532258" cy="555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698251" y="2315830"/>
            <a:ext cx="7655392" cy="51981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9090" y="6677460"/>
            <a:ext cx="532258" cy="55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54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6250" y="342900"/>
            <a:ext cx="5905500" cy="864870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81050" y="479424"/>
            <a:ext cx="4758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IALT: Find fractions of shapes</a:t>
            </a:r>
          </a:p>
          <a:p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Colour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the fraction given.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616" y="8186955"/>
            <a:ext cx="532258" cy="5556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616" y="7382310"/>
            <a:ext cx="532258" cy="555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526424" y="2478536"/>
            <a:ext cx="7541269" cy="498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03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</TotalTime>
  <Words>48</Words>
  <Application>Microsoft Macintosh PowerPoint</Application>
  <PresentationFormat>A4 Paper (210x297 mm)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Calibri Light</vt:lpstr>
      <vt:lpstr>Comic Sans MS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5</cp:revision>
  <dcterms:created xsi:type="dcterms:W3CDTF">2017-11-19T09:56:13Z</dcterms:created>
  <dcterms:modified xsi:type="dcterms:W3CDTF">2017-11-19T13:57:55Z</dcterms:modified>
</cp:coreProperties>
</file>