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57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33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4450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20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1226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960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09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307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92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409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616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845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704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6215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57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2176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4928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FE6D1E-DC98-4452-8BD9-3608A91FB8A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FF6993-FAFC-47F3-8067-5827F6DD0E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85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8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8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Guided reading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774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211" y="0"/>
            <a:ext cx="9135291" cy="685146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4428" y="1738902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2182" y="1175657"/>
            <a:ext cx="104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074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509" y="0"/>
            <a:ext cx="9141822" cy="68563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8640" y="1898468"/>
            <a:ext cx="104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8893" y="236592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44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2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41" y="8164"/>
            <a:ext cx="9133114" cy="68498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6612" y="1820091"/>
            <a:ext cx="104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96" y="232237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86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do you think ‘</a:t>
            </a:r>
            <a:r>
              <a:rPr lang="en-GB" dirty="0" err="1" smtClean="0"/>
              <a:t>tindery</a:t>
            </a:r>
            <a:r>
              <a:rPr lang="en-GB" dirty="0" smtClean="0"/>
              <a:t>’ means? Write it down in your book then look it up in a dictionary or Google. (If you can’t find it, try looking up ‘tinder’).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 What does he mean by ‘no pussyfooting’? Now look it up. Why is this </a:t>
            </a:r>
            <a:r>
              <a:rPr lang="en-GB" smtClean="0"/>
              <a:t>a play-on </a:t>
            </a:r>
            <a:r>
              <a:rPr lang="en-GB" dirty="0" smtClean="0"/>
              <a:t>word?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does Shane look up and down before crawling through the hole in the fence?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Where do you think Shane lives? </a:t>
            </a:r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8156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</TotalTime>
  <Words>94</Words>
  <Application>Microsoft Office PowerPoint</Application>
  <PresentationFormat>Widescreen</PresentationFormat>
  <Paragraphs>10</Paragraphs>
  <Slides>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Organic</vt:lpstr>
      <vt:lpstr>Way Home</vt:lpstr>
      <vt:lpstr>PowerPoint Presentation</vt:lpstr>
      <vt:lpstr>PowerPoint Presentation</vt:lpstr>
      <vt:lpstr>PowerPoint Presentation</vt:lpstr>
      <vt:lpstr>Questions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3</cp:revision>
  <dcterms:created xsi:type="dcterms:W3CDTF">2020-06-22T19:59:18Z</dcterms:created>
  <dcterms:modified xsi:type="dcterms:W3CDTF">2020-06-22T20:09:08Z</dcterms:modified>
</cp:coreProperties>
</file>