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theme/theme6.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660" r:id="rId2"/>
    <p:sldMasterId id="2147483732" r:id="rId3"/>
    <p:sldMasterId id="2147483708" r:id="rId4"/>
    <p:sldMasterId id="2147483720" r:id="rId5"/>
    <p:sldMasterId id="2147483672" r:id="rId6"/>
    <p:sldMasterId id="2147483684" r:id="rId7"/>
  </p:sldMasterIdLst>
  <p:notesMasterIdLst>
    <p:notesMasterId r:id="rId19"/>
  </p:notesMasterIdLst>
  <p:handoutMasterIdLst>
    <p:handoutMasterId r:id="rId20"/>
  </p:handoutMasterIdLst>
  <p:sldIdLst>
    <p:sldId id="256" r:id="rId8"/>
    <p:sldId id="264" r:id="rId9"/>
    <p:sldId id="258" r:id="rId10"/>
    <p:sldId id="257" r:id="rId11"/>
    <p:sldId id="265" r:id="rId12"/>
    <p:sldId id="266" r:id="rId13"/>
    <p:sldId id="267" r:id="rId14"/>
    <p:sldId id="268" r:id="rId15"/>
    <p:sldId id="269" r:id="rId16"/>
    <p:sldId id="270" r:id="rId17"/>
    <p:sldId id="27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e Hamilton" initials="CH" lastIdx="2" clrIdx="0">
    <p:extLst>
      <p:ext uri="{19B8F6BF-5375-455C-9EA6-DF929625EA0E}">
        <p15:presenceInfo xmlns:p15="http://schemas.microsoft.com/office/powerpoint/2012/main" userId="Caroline Hamil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91" autoAdjust="0"/>
    <p:restoredTop sz="87697" autoAdjust="0"/>
  </p:normalViewPr>
  <p:slideViewPr>
    <p:cSldViewPr>
      <p:cViewPr varScale="1">
        <p:scale>
          <a:sx n="64" d="100"/>
          <a:sy n="64" d="100"/>
        </p:scale>
        <p:origin x="1824" y="72"/>
      </p:cViewPr>
      <p:guideLst>
        <p:guide orient="horz" pos="2160"/>
        <p:guide pos="2880"/>
      </p:guideLst>
    </p:cSldViewPr>
  </p:slideViewPr>
  <p:notesTextViewPr>
    <p:cViewPr>
      <p:scale>
        <a:sx n="1" d="1"/>
        <a:sy n="1" d="1"/>
      </p:scale>
      <p:origin x="0" y="-258"/>
    </p:cViewPr>
  </p:notesTextViewPr>
  <p:notesViewPr>
    <p:cSldViewPr showGuides="1">
      <p:cViewPr varScale="1">
        <p:scale>
          <a:sx n="56" d="100"/>
          <a:sy n="56" d="100"/>
        </p:scale>
        <p:origin x="2856" y="72"/>
      </p:cViewPr>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slideMaster" Target="slideMasters/slideMaster3.xml"/><Relationship Id="rId21" Type="http://schemas.openxmlformats.org/officeDocument/2006/relationships/commentAuthors" Target="commentAuthor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C879ED4-EA47-42E6-8621-E33B29BA8F9D}" type="datetimeFigureOut">
              <a:rPr lang="en-US" smtClean="0"/>
              <a:t>5/13/2019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BCF0BB8-C432-471E-A239-C23E506A7279}" type="slidenum">
              <a:rPr lang="en-US" smtClean="0"/>
              <a:t>‹#›</a:t>
            </a:fld>
            <a:endParaRPr lang="en-US"/>
          </a:p>
        </p:txBody>
      </p:sp>
    </p:spTree>
    <p:extLst>
      <p:ext uri="{BB962C8B-B14F-4D97-AF65-F5344CB8AC3E}">
        <p14:creationId xmlns:p14="http://schemas.microsoft.com/office/powerpoint/2010/main" val="42473885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795948-3CA7-4AB0-82CD-4756782276CE}" type="datetimeFigureOut">
              <a:rPr lang="en-GB" smtClean="0"/>
              <a:t>13/05/2019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FDAC55-FB6F-4094-ABB4-E691113947D1}" type="slidenum">
              <a:rPr lang="en-GB" smtClean="0"/>
              <a:t>‹#›</a:t>
            </a:fld>
            <a:endParaRPr lang="en-GB"/>
          </a:p>
        </p:txBody>
      </p:sp>
    </p:spTree>
    <p:extLst>
      <p:ext uri="{BB962C8B-B14F-4D97-AF65-F5344CB8AC3E}">
        <p14:creationId xmlns:p14="http://schemas.microsoft.com/office/powerpoint/2010/main" val="1512977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children</a:t>
            </a:r>
            <a:r>
              <a:rPr lang="en-US" baseline="0" dirty="0" smtClean="0"/>
              <a:t> could use counters to represent the two parts. They can the count how many counters there are altogether to make the whole. </a:t>
            </a:r>
          </a:p>
          <a:p>
            <a:r>
              <a:rPr lang="en-US" baseline="0" dirty="0" smtClean="0"/>
              <a:t>How many are in each part? </a:t>
            </a:r>
          </a:p>
          <a:p>
            <a:r>
              <a:rPr lang="en-US" baseline="0" dirty="0" smtClean="0"/>
              <a:t>How many are there altogether? </a:t>
            </a:r>
          </a:p>
          <a:p>
            <a:r>
              <a:rPr lang="en-US" baseline="0" dirty="0" smtClean="0"/>
              <a:t>How can we check?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3</a:t>
            </a:fld>
            <a:endParaRPr lang="en-GB"/>
          </a:p>
        </p:txBody>
      </p:sp>
    </p:spTree>
    <p:extLst>
      <p:ext uri="{BB962C8B-B14F-4D97-AF65-F5344CB8AC3E}">
        <p14:creationId xmlns:p14="http://schemas.microsoft.com/office/powerpoint/2010/main" val="1500470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Children can use counters to represent the whole. They can then</a:t>
            </a:r>
            <a:r>
              <a:rPr lang="en-US" baseline="0" dirty="0" smtClean="0"/>
              <a:t> partition the counters into two parts, counting a group of seven, to see how many are in the missing part. </a:t>
            </a:r>
          </a:p>
          <a:p>
            <a:r>
              <a:rPr lang="en-US" baseline="0" dirty="0" smtClean="0"/>
              <a:t>How can we work out a missing part? </a:t>
            </a:r>
          </a:p>
          <a:p>
            <a:r>
              <a:rPr lang="en-US" baseline="0" dirty="0" smtClean="0"/>
              <a:t>What do we need to add to 7 to make the whole? </a:t>
            </a:r>
          </a:p>
          <a:p>
            <a:r>
              <a:rPr lang="en-US" baseline="0" dirty="0" smtClean="0"/>
              <a:t>How can we check that the two parts make the whole?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4</a:t>
            </a:fld>
            <a:endParaRPr lang="en-GB"/>
          </a:p>
        </p:txBody>
      </p:sp>
    </p:spTree>
    <p:extLst>
      <p:ext uri="{BB962C8B-B14F-4D97-AF65-F5344CB8AC3E}">
        <p14:creationId xmlns:p14="http://schemas.microsoft.com/office/powerpoint/2010/main" val="3850770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Children could use counters or cubes to</a:t>
            </a:r>
            <a:r>
              <a:rPr lang="en-US" baseline="0" dirty="0" smtClean="0"/>
              <a:t> partition 6 into two groups in different ways to explore how we can make the total of 6. </a:t>
            </a:r>
          </a:p>
          <a:p>
            <a:r>
              <a:rPr lang="en-US" baseline="0" dirty="0" smtClean="0"/>
              <a:t>What numbers can go in our parts? </a:t>
            </a:r>
          </a:p>
          <a:p>
            <a:r>
              <a:rPr lang="en-US" baseline="0" dirty="0" smtClean="0"/>
              <a:t>Can you find two different numbers that add up to 6? </a:t>
            </a:r>
          </a:p>
          <a:p>
            <a:r>
              <a:rPr lang="en-US" baseline="0" dirty="0" smtClean="0"/>
              <a:t>How many different ways can you find?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5</a:t>
            </a:fld>
            <a:endParaRPr lang="en-GB"/>
          </a:p>
        </p:txBody>
      </p:sp>
    </p:spTree>
    <p:extLst>
      <p:ext uri="{BB962C8B-B14F-4D97-AF65-F5344CB8AC3E}">
        <p14:creationId xmlns:p14="http://schemas.microsoft.com/office/powerpoint/2010/main" val="496852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Children can use a concrete resource to</a:t>
            </a:r>
            <a:r>
              <a:rPr lang="en-US" baseline="0" dirty="0" smtClean="0"/>
              <a:t> represent the teddies. </a:t>
            </a:r>
          </a:p>
          <a:p>
            <a:r>
              <a:rPr lang="en-US" baseline="0" dirty="0" err="1" smtClean="0"/>
              <a:t>e.g</a:t>
            </a:r>
            <a:r>
              <a:rPr lang="en-US" baseline="0" dirty="0" smtClean="0"/>
              <a:t> One counter represents one teddy. </a:t>
            </a:r>
          </a:p>
          <a:p>
            <a:r>
              <a:rPr lang="en-US" dirty="0" smtClean="0"/>
              <a:t>How</a:t>
            </a:r>
            <a:r>
              <a:rPr lang="en-US" baseline="0" dirty="0" smtClean="0"/>
              <a:t> many teddies have we started with? </a:t>
            </a:r>
          </a:p>
          <a:p>
            <a:r>
              <a:rPr lang="en-US" baseline="0" dirty="0" smtClean="0"/>
              <a:t>How many teddies have been taken away? </a:t>
            </a:r>
          </a:p>
          <a:p>
            <a:r>
              <a:rPr lang="en-US" baseline="0" dirty="0" smtClean="0"/>
              <a:t>How many teddies are left?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6</a:t>
            </a:fld>
            <a:endParaRPr lang="en-GB"/>
          </a:p>
        </p:txBody>
      </p:sp>
    </p:spTree>
    <p:extLst>
      <p:ext uri="{BB962C8B-B14F-4D97-AF65-F5344CB8AC3E}">
        <p14:creationId xmlns:p14="http://schemas.microsoft.com/office/powerpoint/2010/main" val="1510148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many counters are there altogether? </a:t>
            </a:r>
          </a:p>
          <a:p>
            <a:r>
              <a:rPr lang="en-US" dirty="0" smtClean="0"/>
              <a:t>How many red counters are</a:t>
            </a:r>
            <a:r>
              <a:rPr lang="en-US" baseline="0" dirty="0" smtClean="0"/>
              <a:t> there? </a:t>
            </a:r>
          </a:p>
          <a:p>
            <a:r>
              <a:rPr lang="en-US" baseline="0" dirty="0" smtClean="0"/>
              <a:t>How many yellow counters are there? </a:t>
            </a:r>
          </a:p>
          <a:p>
            <a:r>
              <a:rPr lang="en-US" baseline="0" dirty="0" smtClean="0"/>
              <a:t>Which </a:t>
            </a:r>
            <a:r>
              <a:rPr lang="en-US" baseline="0" dirty="0" err="1" smtClean="0"/>
              <a:t>colour</a:t>
            </a:r>
            <a:r>
              <a:rPr lang="en-US" baseline="0" dirty="0" smtClean="0"/>
              <a:t> counters is the 6 representing? </a:t>
            </a:r>
          </a:p>
          <a:p>
            <a:r>
              <a:rPr lang="en-US" baseline="0" dirty="0" smtClean="0"/>
              <a:t>Which </a:t>
            </a:r>
            <a:r>
              <a:rPr lang="en-US" baseline="0" dirty="0" err="1" smtClean="0"/>
              <a:t>colour</a:t>
            </a:r>
            <a:r>
              <a:rPr lang="en-US" baseline="0" dirty="0" smtClean="0"/>
              <a:t> counters is the missing number representing?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7</a:t>
            </a:fld>
            <a:endParaRPr lang="en-GB"/>
          </a:p>
        </p:txBody>
      </p:sp>
    </p:spTree>
    <p:extLst>
      <p:ext uri="{BB962C8B-B14F-4D97-AF65-F5344CB8AC3E}">
        <p14:creationId xmlns:p14="http://schemas.microsoft.com/office/powerpoint/2010/main" val="1919396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Children</a:t>
            </a:r>
            <a:r>
              <a:rPr lang="en-US" baseline="0" dirty="0" smtClean="0"/>
              <a:t> can represent the problem using concrete resources or pictorially. </a:t>
            </a:r>
          </a:p>
          <a:p>
            <a:r>
              <a:rPr lang="en-US" baseline="0" dirty="0" err="1" smtClean="0"/>
              <a:t>e.g</a:t>
            </a:r>
            <a:r>
              <a:rPr lang="en-US" baseline="0" dirty="0" smtClean="0"/>
              <a:t> They could use double sided counters and turn two over, or they could draw 6 circles and cross two out. </a:t>
            </a:r>
          </a:p>
          <a:p>
            <a:r>
              <a:rPr lang="en-US" dirty="0" smtClean="0"/>
              <a:t>How many pennies does</a:t>
            </a:r>
            <a:r>
              <a:rPr lang="en-US" baseline="0" dirty="0" smtClean="0"/>
              <a:t> Jack start with? </a:t>
            </a:r>
          </a:p>
          <a:p>
            <a:r>
              <a:rPr lang="en-US" baseline="0" dirty="0" smtClean="0"/>
              <a:t>How can we show the pennies that Jack has spent? </a:t>
            </a:r>
          </a:p>
          <a:p>
            <a:r>
              <a:rPr lang="en-US" dirty="0" smtClean="0"/>
              <a:t>How</a:t>
            </a:r>
            <a:r>
              <a:rPr lang="en-US" baseline="0" dirty="0" smtClean="0"/>
              <a:t> many pennies are left? </a:t>
            </a:r>
          </a:p>
        </p:txBody>
      </p:sp>
      <p:sp>
        <p:nvSpPr>
          <p:cNvPr id="4" name="Slide Number Placeholder 3"/>
          <p:cNvSpPr>
            <a:spLocks noGrp="1"/>
          </p:cNvSpPr>
          <p:nvPr>
            <p:ph type="sldNum" sz="quarter" idx="10"/>
          </p:nvPr>
        </p:nvSpPr>
        <p:spPr/>
        <p:txBody>
          <a:bodyPr/>
          <a:lstStyle/>
          <a:p>
            <a:fld id="{FDFDAC55-FB6F-4094-ABB4-E691113947D1}" type="slidenum">
              <a:rPr lang="en-GB" smtClean="0"/>
              <a:t>8</a:t>
            </a:fld>
            <a:endParaRPr lang="en-GB"/>
          </a:p>
        </p:txBody>
      </p:sp>
    </p:spTree>
    <p:extLst>
      <p:ext uri="{BB962C8B-B14F-4D97-AF65-F5344CB8AC3E}">
        <p14:creationId xmlns:p14="http://schemas.microsoft.com/office/powerpoint/2010/main" val="3501501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children could</a:t>
            </a:r>
            <a:r>
              <a:rPr lang="en-US" baseline="0" dirty="0" smtClean="0"/>
              <a:t> use pennies our a concrete manipulative to represent 5p, 3p, 6p and 7p for each of the items. </a:t>
            </a:r>
          </a:p>
          <a:p>
            <a:r>
              <a:rPr lang="en-US" baseline="0" dirty="0" smtClean="0"/>
              <a:t>The children can then explore the different totals they make when adding two different amounts together. </a:t>
            </a:r>
          </a:p>
          <a:p>
            <a:r>
              <a:rPr lang="en-US" baseline="0" dirty="0" smtClean="0"/>
              <a:t>What is the total amount Ted spends? </a:t>
            </a:r>
          </a:p>
          <a:p>
            <a:r>
              <a:rPr lang="en-US" baseline="0" dirty="0" smtClean="0"/>
              <a:t>Which amount goes with 5p to make 10p? </a:t>
            </a:r>
          </a:p>
          <a:p>
            <a:r>
              <a:rPr lang="en-US" baseline="0" dirty="0" smtClean="0"/>
              <a:t>Which amount goes with 3p to make 10p? </a:t>
            </a:r>
          </a:p>
          <a:p>
            <a:r>
              <a:rPr lang="en-US" baseline="0" dirty="0" smtClean="0"/>
              <a:t>Is there only one way Ted could have spend 10p?</a:t>
            </a:r>
          </a:p>
          <a:p>
            <a:r>
              <a:rPr lang="en-US" baseline="0" dirty="0" smtClean="0"/>
              <a:t>How do you know?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9</a:t>
            </a:fld>
            <a:endParaRPr lang="en-GB"/>
          </a:p>
        </p:txBody>
      </p:sp>
    </p:spTree>
    <p:extLst>
      <p:ext uri="{BB962C8B-B14F-4D97-AF65-F5344CB8AC3E}">
        <p14:creationId xmlns:p14="http://schemas.microsoft.com/office/powerpoint/2010/main" val="111409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children could use</a:t>
            </a:r>
            <a:r>
              <a:rPr lang="en-US" baseline="0" dirty="0" smtClean="0"/>
              <a:t> </a:t>
            </a:r>
            <a:r>
              <a:rPr lang="en-US" dirty="0" smtClean="0"/>
              <a:t>pencils or a</a:t>
            </a:r>
            <a:r>
              <a:rPr lang="en-US" baseline="0" dirty="0" smtClean="0"/>
              <a:t> pictorial drawing </a:t>
            </a:r>
            <a:r>
              <a:rPr lang="en-US" dirty="0" smtClean="0"/>
              <a:t>to represent</a:t>
            </a:r>
            <a:r>
              <a:rPr lang="en-US" baseline="0" dirty="0" smtClean="0"/>
              <a:t> the pencils in each pout.</a:t>
            </a:r>
          </a:p>
          <a:p>
            <a:r>
              <a:rPr lang="en-US" baseline="0" dirty="0" smtClean="0"/>
              <a:t>They could also represent the problem in a part- part – whole model, to show whether it is the part or the whole that is the missing value. </a:t>
            </a:r>
          </a:p>
          <a:p>
            <a:r>
              <a:rPr lang="en-US" baseline="0" dirty="0" smtClean="0"/>
              <a:t>How many pencils are there altogether? </a:t>
            </a:r>
          </a:p>
          <a:p>
            <a:r>
              <a:rPr lang="en-US" baseline="0" dirty="0" smtClean="0"/>
              <a:t>How many more do we add on to 5 to get to 9? (Children could use a </a:t>
            </a:r>
            <a:r>
              <a:rPr lang="en-US" baseline="0" dirty="0" err="1" smtClean="0"/>
              <a:t>numberline</a:t>
            </a:r>
            <a:r>
              <a:rPr lang="en-US" baseline="0" dirty="0" smtClean="0"/>
              <a:t> here to count on or count back for the subtraction) </a:t>
            </a:r>
            <a:endParaRPr lang="en-US" dirty="0"/>
          </a:p>
        </p:txBody>
      </p:sp>
      <p:sp>
        <p:nvSpPr>
          <p:cNvPr id="4" name="Slide Number Placeholder 3"/>
          <p:cNvSpPr>
            <a:spLocks noGrp="1"/>
          </p:cNvSpPr>
          <p:nvPr>
            <p:ph type="sldNum" sz="quarter" idx="10"/>
          </p:nvPr>
        </p:nvSpPr>
        <p:spPr/>
        <p:txBody>
          <a:bodyPr/>
          <a:lstStyle/>
          <a:p>
            <a:fld id="{FDFDAC55-FB6F-4094-ABB4-E691113947D1}" type="slidenum">
              <a:rPr lang="en-GB" smtClean="0"/>
              <a:t>10</a:t>
            </a:fld>
            <a:endParaRPr lang="en-GB"/>
          </a:p>
        </p:txBody>
      </p:sp>
    </p:spTree>
    <p:extLst>
      <p:ext uri="{BB962C8B-B14F-4D97-AF65-F5344CB8AC3E}">
        <p14:creationId xmlns:p14="http://schemas.microsoft.com/office/powerpoint/2010/main" val="1862617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Children could use counters to represent the </a:t>
            </a:r>
            <a:r>
              <a:rPr lang="en-US" dirty="0" err="1" smtClean="0"/>
              <a:t>totoal</a:t>
            </a:r>
            <a:r>
              <a:rPr lang="en-US" dirty="0" smtClean="0"/>
              <a:t> amount on each side of the symbol. </a:t>
            </a:r>
          </a:p>
          <a:p>
            <a:r>
              <a:rPr lang="en-US" dirty="0" smtClean="0"/>
              <a:t>They can make a group</a:t>
            </a:r>
            <a:r>
              <a:rPr lang="en-US" baseline="0" dirty="0" smtClean="0"/>
              <a:t> of 5 and add 3 more, and a group of 4 and add 3 more. </a:t>
            </a:r>
          </a:p>
          <a:p>
            <a:r>
              <a:rPr lang="en-US" baseline="0" dirty="0" smtClean="0"/>
              <a:t>They can explore which side has more, fewer or equal to. </a:t>
            </a:r>
          </a:p>
          <a:p>
            <a:r>
              <a:rPr lang="en-US" baseline="0" dirty="0" smtClean="0"/>
              <a:t>Ask the children What’s the same? What different? This will encourage them to recognize that they are adding three both times, so if they are starting on 4, this must be smaller than starting at 5. </a:t>
            </a:r>
          </a:p>
          <a:p>
            <a:r>
              <a:rPr lang="en-US" baseline="0" dirty="0" smtClean="0"/>
              <a:t>Repeat with the second example. What’s the same? What’s different?</a:t>
            </a:r>
          </a:p>
        </p:txBody>
      </p:sp>
      <p:sp>
        <p:nvSpPr>
          <p:cNvPr id="4" name="Slide Number Placeholder 3"/>
          <p:cNvSpPr>
            <a:spLocks noGrp="1"/>
          </p:cNvSpPr>
          <p:nvPr>
            <p:ph type="sldNum" sz="quarter" idx="10"/>
          </p:nvPr>
        </p:nvSpPr>
        <p:spPr/>
        <p:txBody>
          <a:bodyPr/>
          <a:lstStyle/>
          <a:p>
            <a:fld id="{FDFDAC55-FB6F-4094-ABB4-E691113947D1}" type="slidenum">
              <a:rPr lang="en-GB" smtClean="0"/>
              <a:t>11</a:t>
            </a:fld>
            <a:endParaRPr lang="en-GB"/>
          </a:p>
        </p:txBody>
      </p:sp>
    </p:spTree>
    <p:extLst>
      <p:ext uri="{BB962C8B-B14F-4D97-AF65-F5344CB8AC3E}">
        <p14:creationId xmlns:p14="http://schemas.microsoft.com/office/powerpoint/2010/main" val="28165317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with names">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51520" y="2276872"/>
            <a:ext cx="7772400" cy="1470025"/>
          </a:xfrm>
        </p:spPr>
        <p:txBody>
          <a:bodyPr>
            <a:normAutofit/>
          </a:bodyPr>
          <a:lstStyle>
            <a:lvl1pPr>
              <a:defRPr sz="4400"/>
            </a:lvl1pPr>
          </a:lstStyle>
          <a:p>
            <a:r>
              <a:rPr lang="en-US" dirty="0" smtClean="0"/>
              <a:t>Title</a:t>
            </a:r>
            <a:endParaRPr lang="en-GB" dirty="0"/>
          </a:p>
        </p:txBody>
      </p:sp>
      <p:sp>
        <p:nvSpPr>
          <p:cNvPr id="3" name="Subtitle 2"/>
          <p:cNvSpPr>
            <a:spLocks noGrp="1"/>
          </p:cNvSpPr>
          <p:nvPr>
            <p:ph type="subTitle" idx="1" hasCustomPrompt="1"/>
          </p:nvPr>
        </p:nvSpPr>
        <p:spPr>
          <a:xfrm>
            <a:off x="1371600" y="3886200"/>
            <a:ext cx="6400800" cy="1018964"/>
          </a:xfrm>
          <a:prstGeom prst="rect">
            <a:avLst/>
          </a:prstGeom>
        </p:spPr>
        <p:txBody>
          <a:bodyPr/>
          <a:lstStyle>
            <a:lvl1pPr marL="0" indent="0" algn="ctr">
              <a:buNone/>
              <a:defRPr sz="4000">
                <a:solidFill>
                  <a:schemeClr val="bg1">
                    <a:lumMod val="50000"/>
                  </a:schemeClr>
                </a:solidFill>
                <a:latin typeface="Gill Sans MT" panose="020B0502020104020203"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Course Lead</a:t>
            </a:r>
            <a:endParaRPr lang="en-GB" dirty="0"/>
          </a:p>
        </p:txBody>
      </p:sp>
      <p:pic>
        <p:nvPicPr>
          <p:cNvPr id="8" name="Picture 7"/>
          <p:cNvPicPr>
            <a:picLocks noChangeAspect="1"/>
          </p:cNvPicPr>
          <p:nvPr userDrawn="1"/>
        </p:nvPicPr>
        <p:blipFill>
          <a:blip r:embed="rId2"/>
          <a:stretch>
            <a:fillRect/>
          </a:stretch>
        </p:blipFill>
        <p:spPr>
          <a:xfrm>
            <a:off x="1371322" y="5182382"/>
            <a:ext cx="6401355" cy="1450974"/>
          </a:xfrm>
          <a:prstGeom prst="rect">
            <a:avLst/>
          </a:prstGeom>
        </p:spPr>
      </p:pic>
      <p:pic>
        <p:nvPicPr>
          <p:cNvPr id="9" name="Picture 8"/>
          <p:cNvPicPr>
            <a:picLocks noChangeAspect="1"/>
          </p:cNvPicPr>
          <p:nvPr userDrawn="1"/>
        </p:nvPicPr>
        <p:blipFill>
          <a:blip r:embed="rId3"/>
          <a:stretch>
            <a:fillRect/>
          </a:stretch>
        </p:blipFill>
        <p:spPr>
          <a:xfrm>
            <a:off x="4762579" y="5761075"/>
            <a:ext cx="341441" cy="296217"/>
          </a:xfrm>
          <a:prstGeom prst="rect">
            <a:avLst/>
          </a:prstGeom>
        </p:spPr>
      </p:pic>
      <p:pic>
        <p:nvPicPr>
          <p:cNvPr id="10" name="Picture 9"/>
          <p:cNvPicPr>
            <a:picLocks noChangeAspect="1"/>
          </p:cNvPicPr>
          <p:nvPr userDrawn="1"/>
        </p:nvPicPr>
        <p:blipFill>
          <a:blip r:embed="rId4"/>
          <a:stretch>
            <a:fillRect/>
          </a:stretch>
        </p:blipFill>
        <p:spPr>
          <a:xfrm>
            <a:off x="4388454" y="5715516"/>
            <a:ext cx="367092" cy="341776"/>
          </a:xfrm>
          <a:prstGeom prst="rect">
            <a:avLst/>
          </a:prstGeom>
        </p:spPr>
      </p:pic>
      <p:pic>
        <p:nvPicPr>
          <p:cNvPr id="11" name="Picture 10"/>
          <p:cNvPicPr>
            <a:picLocks noChangeAspect="1"/>
          </p:cNvPicPr>
          <p:nvPr userDrawn="1"/>
        </p:nvPicPr>
        <p:blipFill>
          <a:blip r:embed="rId5"/>
          <a:stretch>
            <a:fillRect/>
          </a:stretch>
        </p:blipFill>
        <p:spPr>
          <a:xfrm>
            <a:off x="4039980" y="5715684"/>
            <a:ext cx="348474" cy="341608"/>
          </a:xfrm>
          <a:prstGeom prst="rect">
            <a:avLst/>
          </a:prstGeom>
        </p:spPr>
      </p:pic>
    </p:spTree>
    <p:extLst>
      <p:ext uri="{BB962C8B-B14F-4D97-AF65-F5344CB8AC3E}">
        <p14:creationId xmlns:p14="http://schemas.microsoft.com/office/powerpoint/2010/main" val="2191721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261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hort Sub-heading Slide">
    <p:spTree>
      <p:nvGrpSpPr>
        <p:cNvPr id="1" name=""/>
        <p:cNvGrpSpPr/>
        <p:nvPr/>
      </p:nvGrpSpPr>
      <p:grpSpPr>
        <a:xfrm>
          <a:off x="0" y="0"/>
          <a:ext cx="0" cy="0"/>
          <a:chOff x="0" y="0"/>
          <a:chExt cx="0" cy="0"/>
        </a:xfrm>
      </p:grpSpPr>
      <p:sp>
        <p:nvSpPr>
          <p:cNvPr id="2" name="Title 1"/>
          <p:cNvSpPr>
            <a:spLocks noGrp="1"/>
          </p:cNvSpPr>
          <p:nvPr>
            <p:ph type="ctrTitle"/>
          </p:nvPr>
        </p:nvSpPr>
        <p:spPr>
          <a:xfrm>
            <a:off x="287524" y="1232756"/>
            <a:ext cx="7020780"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a:t>
            </a:r>
            <a:endParaRPr lang="en-GB" dirty="0"/>
          </a:p>
        </p:txBody>
      </p:sp>
      <p:sp>
        <p:nvSpPr>
          <p:cNvPr id="6" name="Text Placeholder 5"/>
          <p:cNvSpPr>
            <a:spLocks noGrp="1"/>
          </p:cNvSpPr>
          <p:nvPr>
            <p:ph type="body" sz="quarter" idx="10"/>
          </p:nvPr>
        </p:nvSpPr>
        <p:spPr>
          <a:xfrm>
            <a:off x="287524" y="2060848"/>
            <a:ext cx="7921625" cy="4284662"/>
          </a:xfrm>
          <a:prstGeom prst="rect">
            <a:avLst/>
          </a:prstGeom>
        </p:spPr>
        <p:txBody>
          <a:bodyPr/>
          <a:lstStyle>
            <a:lvl1pPr>
              <a:defRPr sz="3200">
                <a:latin typeface="Gill Sans MT" panose="020B0502020104020203" pitchFamily="34" charset="0"/>
              </a:defRPr>
            </a:lvl1pPr>
            <a:lvl2pPr>
              <a:defRPr sz="2800">
                <a:latin typeface="Gill Sans MT" panose="020B0502020104020203" pitchFamily="34" charset="0"/>
              </a:defRPr>
            </a:lvl2pPr>
            <a:lvl3pPr marL="914400" indent="0">
              <a:buNone/>
              <a:defRPr sz="2000">
                <a:latin typeface="Gill Sans MT" panose="020B0502020104020203" pitchFamily="34" charset="0"/>
              </a:defRPr>
            </a:lvl3pPr>
            <a:lvl4pPr>
              <a:defRPr sz="1800">
                <a:latin typeface="Gill Sans MT" panose="020B0502020104020203" pitchFamily="34" charset="0"/>
              </a:defRPr>
            </a:lvl4pPr>
            <a:lvl5pPr>
              <a:defRPr sz="1800">
                <a:latin typeface="Gill Sans MT" panose="020B0502020104020203" pitchFamily="34" charset="0"/>
              </a:defRPr>
            </a:lvl5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426333491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hort title with model &amp; Calc">
    <p:spTree>
      <p:nvGrpSpPr>
        <p:cNvPr id="1" name=""/>
        <p:cNvGrpSpPr/>
        <p:nvPr/>
      </p:nvGrpSpPr>
      <p:grpSpPr>
        <a:xfrm>
          <a:off x="0" y="0"/>
          <a:ext cx="0" cy="0"/>
          <a:chOff x="0" y="0"/>
          <a:chExt cx="0" cy="0"/>
        </a:xfrm>
      </p:grpSpPr>
      <p:sp>
        <p:nvSpPr>
          <p:cNvPr id="3" name="Title 1"/>
          <p:cNvSpPr>
            <a:spLocks noGrp="1"/>
          </p:cNvSpPr>
          <p:nvPr>
            <p:ph type="ctrTitle"/>
          </p:nvPr>
        </p:nvSpPr>
        <p:spPr>
          <a:xfrm>
            <a:off x="287524" y="1232756"/>
            <a:ext cx="7020780"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a:t>
            </a:r>
            <a:endParaRPr lang="en-GB" dirty="0"/>
          </a:p>
        </p:txBody>
      </p:sp>
      <p:sp>
        <p:nvSpPr>
          <p:cNvPr id="4" name="Rectangle 3"/>
          <p:cNvSpPr/>
          <p:nvPr userDrawn="1"/>
        </p:nvSpPr>
        <p:spPr>
          <a:xfrm>
            <a:off x="215516" y="2024844"/>
            <a:ext cx="8244916" cy="828092"/>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215516" y="2924944"/>
            <a:ext cx="5436604"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5742130" y="2924944"/>
            <a:ext cx="2718302"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userDrawn="1"/>
        </p:nvSpPr>
        <p:spPr>
          <a:xfrm>
            <a:off x="215516" y="2952237"/>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8" name="TextBox 7"/>
          <p:cNvSpPr txBox="1"/>
          <p:nvPr userDrawn="1"/>
        </p:nvSpPr>
        <p:spPr>
          <a:xfrm>
            <a:off x="5742130" y="2960948"/>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34" name="Text Placeholder 33"/>
          <p:cNvSpPr>
            <a:spLocks noGrp="1"/>
          </p:cNvSpPr>
          <p:nvPr>
            <p:ph type="body" sz="quarter" idx="10"/>
          </p:nvPr>
        </p:nvSpPr>
        <p:spPr>
          <a:xfrm>
            <a:off x="215900" y="2013149"/>
            <a:ext cx="8243888" cy="839787"/>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3018135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edium Sub-heading Slide">
    <p:spTree>
      <p:nvGrpSpPr>
        <p:cNvPr id="1" name=""/>
        <p:cNvGrpSpPr/>
        <p:nvPr/>
      </p:nvGrpSpPr>
      <p:grpSpPr>
        <a:xfrm>
          <a:off x="0" y="0"/>
          <a:ext cx="0" cy="0"/>
          <a:chOff x="0" y="0"/>
          <a:chExt cx="0" cy="0"/>
        </a:xfrm>
      </p:grpSpPr>
      <p:sp>
        <p:nvSpPr>
          <p:cNvPr id="6" name="Title 1"/>
          <p:cNvSpPr txBox="1">
            <a:spLocks/>
          </p:cNvSpPr>
          <p:nvPr userDrawn="1"/>
        </p:nvSpPr>
        <p:spPr>
          <a:xfrm>
            <a:off x="287524" y="1232756"/>
            <a:ext cx="5732276" cy="594444"/>
          </a:xfrm>
          <a:prstGeom prst="rect">
            <a:avLst/>
          </a:prstGeom>
        </p:spPr>
        <p:txBody>
          <a:bodyPr/>
          <a:lstStyle>
            <a:lvl1pPr algn="l" defTabSz="914400" rtl="0" eaLnBrk="1" latinLnBrk="0" hangingPunct="1">
              <a:spcBef>
                <a:spcPct val="0"/>
              </a:spcBef>
              <a:buNone/>
              <a:defRPr sz="3600" kern="1200">
                <a:solidFill>
                  <a:schemeClr val="bg1"/>
                </a:solidFill>
                <a:latin typeface="Gill Sans MT" panose="020B0502020104020203" pitchFamily="34" charset="0"/>
                <a:ea typeface="+mj-ea"/>
                <a:cs typeface="+mj-cs"/>
              </a:defRPr>
            </a:lvl1pPr>
          </a:lstStyle>
          <a:p>
            <a:r>
              <a:rPr lang="en-US" dirty="0" smtClean="0"/>
              <a:t>Click to edit Master title style</a:t>
            </a:r>
            <a:endParaRPr lang="en-GB" dirty="0"/>
          </a:p>
        </p:txBody>
      </p:sp>
      <p:sp>
        <p:nvSpPr>
          <p:cNvPr id="3" name="Text Placeholder 2"/>
          <p:cNvSpPr>
            <a:spLocks noGrp="1"/>
          </p:cNvSpPr>
          <p:nvPr>
            <p:ph type="body" sz="quarter" idx="10"/>
          </p:nvPr>
        </p:nvSpPr>
        <p:spPr>
          <a:xfrm>
            <a:off x="287338" y="1989138"/>
            <a:ext cx="7956550" cy="4319587"/>
          </a:xfrm>
          <a:prstGeom prst="rect">
            <a:avLst/>
          </a:prstGeom>
        </p:spPr>
        <p:txBody>
          <a:bodyPr/>
          <a:lstStyle>
            <a:lvl1pPr>
              <a:defRPr>
                <a:latin typeface="Gill Sans MT" panose="020B0502020104020203" pitchFamily="34" charset="0"/>
              </a:defRPr>
            </a:lvl1pPr>
            <a:lvl2pPr>
              <a:defRPr>
                <a:latin typeface="Gill Sans MT" panose="020B0502020104020203" pitchFamily="34" charset="0"/>
              </a:defRPr>
            </a:lvl2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2343957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dium title with model &amp; Calc">
    <p:spTree>
      <p:nvGrpSpPr>
        <p:cNvPr id="1" name=""/>
        <p:cNvGrpSpPr/>
        <p:nvPr/>
      </p:nvGrpSpPr>
      <p:grpSpPr>
        <a:xfrm>
          <a:off x="0" y="0"/>
          <a:ext cx="0" cy="0"/>
          <a:chOff x="0" y="0"/>
          <a:chExt cx="0" cy="0"/>
        </a:xfrm>
      </p:grpSpPr>
      <p:sp>
        <p:nvSpPr>
          <p:cNvPr id="3" name="Title 1"/>
          <p:cNvSpPr>
            <a:spLocks noGrp="1"/>
          </p:cNvSpPr>
          <p:nvPr>
            <p:ph type="ctrTitle"/>
          </p:nvPr>
        </p:nvSpPr>
        <p:spPr>
          <a:xfrm>
            <a:off x="287524" y="1232756"/>
            <a:ext cx="7020780"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a:t>
            </a:r>
            <a:endParaRPr lang="en-GB" dirty="0"/>
          </a:p>
        </p:txBody>
      </p:sp>
      <p:sp>
        <p:nvSpPr>
          <p:cNvPr id="4" name="Rectangle 3"/>
          <p:cNvSpPr/>
          <p:nvPr userDrawn="1"/>
        </p:nvSpPr>
        <p:spPr>
          <a:xfrm>
            <a:off x="215516" y="2024844"/>
            <a:ext cx="8244916" cy="828092"/>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215516" y="2924944"/>
            <a:ext cx="5436604"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5742130" y="2924944"/>
            <a:ext cx="2718302"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userDrawn="1"/>
        </p:nvSpPr>
        <p:spPr>
          <a:xfrm>
            <a:off x="215516" y="2952237"/>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8" name="TextBox 7"/>
          <p:cNvSpPr txBox="1"/>
          <p:nvPr userDrawn="1"/>
        </p:nvSpPr>
        <p:spPr>
          <a:xfrm>
            <a:off x="5742130" y="2960948"/>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9" name="Text Placeholder 33"/>
          <p:cNvSpPr>
            <a:spLocks noGrp="1"/>
          </p:cNvSpPr>
          <p:nvPr>
            <p:ph type="body" sz="quarter" idx="10"/>
          </p:nvPr>
        </p:nvSpPr>
        <p:spPr>
          <a:xfrm>
            <a:off x="215900" y="2013149"/>
            <a:ext cx="8243888" cy="839787"/>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75967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ong Sub-heading Slide">
    <p:spTree>
      <p:nvGrpSpPr>
        <p:cNvPr id="1" name=""/>
        <p:cNvGrpSpPr/>
        <p:nvPr/>
      </p:nvGrpSpPr>
      <p:grpSpPr>
        <a:xfrm>
          <a:off x="0" y="0"/>
          <a:ext cx="0" cy="0"/>
          <a:chOff x="0" y="0"/>
          <a:chExt cx="0" cy="0"/>
        </a:xfrm>
      </p:grpSpPr>
      <p:sp>
        <p:nvSpPr>
          <p:cNvPr id="5" name="Title 1"/>
          <p:cNvSpPr>
            <a:spLocks noGrp="1"/>
          </p:cNvSpPr>
          <p:nvPr>
            <p:ph type="ctrTitle"/>
          </p:nvPr>
        </p:nvSpPr>
        <p:spPr>
          <a:xfrm>
            <a:off x="287524" y="1232756"/>
            <a:ext cx="7164796"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 style</a:t>
            </a:r>
            <a:endParaRPr lang="en-GB" dirty="0"/>
          </a:p>
        </p:txBody>
      </p:sp>
      <p:sp>
        <p:nvSpPr>
          <p:cNvPr id="3" name="Text Placeholder 2"/>
          <p:cNvSpPr>
            <a:spLocks noGrp="1"/>
          </p:cNvSpPr>
          <p:nvPr>
            <p:ph type="body" sz="quarter" idx="10"/>
          </p:nvPr>
        </p:nvSpPr>
        <p:spPr>
          <a:xfrm>
            <a:off x="287338" y="1989138"/>
            <a:ext cx="7956550" cy="4248150"/>
          </a:xfrm>
          <a:prstGeom prst="rect">
            <a:avLst/>
          </a:prstGeom>
        </p:spPr>
        <p:txBody>
          <a:bodyPr/>
          <a:lstStyle>
            <a:lvl1pPr>
              <a:defRPr>
                <a:latin typeface="Gill Sans MT" panose="020B0502020104020203" pitchFamily="34" charset="0"/>
              </a:defRPr>
            </a:lvl1pPr>
            <a:lvl2pPr>
              <a:defRPr>
                <a:latin typeface="Gill Sans MT" panose="020B0502020104020203" pitchFamily="34" charset="0"/>
              </a:defRPr>
            </a:lvl2pPr>
            <a:lvl3pPr marL="914400" indent="0">
              <a:buNone/>
              <a:defRPr/>
            </a:lvl3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305583390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ng title with model &amp; Calc">
    <p:spTree>
      <p:nvGrpSpPr>
        <p:cNvPr id="1" name=""/>
        <p:cNvGrpSpPr/>
        <p:nvPr/>
      </p:nvGrpSpPr>
      <p:grpSpPr>
        <a:xfrm>
          <a:off x="0" y="0"/>
          <a:ext cx="0" cy="0"/>
          <a:chOff x="0" y="0"/>
          <a:chExt cx="0" cy="0"/>
        </a:xfrm>
      </p:grpSpPr>
      <p:sp>
        <p:nvSpPr>
          <p:cNvPr id="3" name="Title 1"/>
          <p:cNvSpPr>
            <a:spLocks noGrp="1"/>
          </p:cNvSpPr>
          <p:nvPr>
            <p:ph type="ctrTitle"/>
          </p:nvPr>
        </p:nvSpPr>
        <p:spPr>
          <a:xfrm>
            <a:off x="287524" y="1232756"/>
            <a:ext cx="7164796" cy="594444"/>
          </a:xfrm>
          <a:prstGeom prst="rect">
            <a:avLst/>
          </a:prstGeom>
        </p:spPr>
        <p:txBody>
          <a:bodyPr/>
          <a:lstStyle>
            <a:lvl1pPr algn="l">
              <a:defRPr sz="3600">
                <a:solidFill>
                  <a:schemeClr val="bg1"/>
                </a:solidFill>
                <a:latin typeface="Gill Sans MT" panose="020B0502020104020203" pitchFamily="34" charset="0"/>
              </a:defRPr>
            </a:lvl1pPr>
          </a:lstStyle>
          <a:p>
            <a:r>
              <a:rPr lang="en-US" dirty="0" smtClean="0"/>
              <a:t>Click to edit Master title style</a:t>
            </a:r>
            <a:endParaRPr lang="en-GB" dirty="0"/>
          </a:p>
        </p:txBody>
      </p:sp>
      <p:sp>
        <p:nvSpPr>
          <p:cNvPr id="4" name="Rectangle 3"/>
          <p:cNvSpPr/>
          <p:nvPr userDrawn="1"/>
        </p:nvSpPr>
        <p:spPr>
          <a:xfrm>
            <a:off x="215516" y="2024844"/>
            <a:ext cx="8244916" cy="828092"/>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215516" y="2924944"/>
            <a:ext cx="5436604"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5742130" y="2924944"/>
            <a:ext cx="2718302" cy="3024336"/>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userDrawn="1"/>
        </p:nvSpPr>
        <p:spPr>
          <a:xfrm>
            <a:off x="215516" y="2952237"/>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8" name="TextBox 7"/>
          <p:cNvSpPr txBox="1"/>
          <p:nvPr userDrawn="1"/>
        </p:nvSpPr>
        <p:spPr>
          <a:xfrm>
            <a:off x="5742130" y="2960948"/>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9" name="Text Placeholder 33"/>
          <p:cNvSpPr>
            <a:spLocks noGrp="1"/>
          </p:cNvSpPr>
          <p:nvPr>
            <p:ph type="body" sz="quarter" idx="10"/>
          </p:nvPr>
        </p:nvSpPr>
        <p:spPr>
          <a:xfrm>
            <a:off x="215900" y="2013149"/>
            <a:ext cx="8243888" cy="839787"/>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82850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o Title Slide">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251520" y="1052736"/>
            <a:ext cx="7885112" cy="5256212"/>
          </a:xfrm>
          <a:prstGeom prst="rect">
            <a:avLst/>
          </a:prstGeom>
        </p:spPr>
        <p:txBody>
          <a:bodyPr/>
          <a:lstStyle>
            <a:lvl1pPr>
              <a:defRPr>
                <a:latin typeface="Gill Sans MT" panose="020B0502020104020203" pitchFamily="34" charset="0"/>
              </a:defRPr>
            </a:lvl1pPr>
            <a:lvl2pPr>
              <a:defRPr>
                <a:latin typeface="Gill Sans MT" panose="020B0502020104020203" pitchFamily="34" charset="0"/>
              </a:defRPr>
            </a:lvl2pPr>
            <a:lvl3pPr marL="914400" indent="0">
              <a:buNone/>
              <a:defRPr/>
            </a:lvl3pPr>
          </a:lstStyle>
          <a:p>
            <a:pPr lvl="0"/>
            <a:r>
              <a:rPr lang="en-US" dirty="0" smtClean="0"/>
              <a:t>Edit Master text styles</a:t>
            </a:r>
          </a:p>
          <a:p>
            <a:pPr lvl="1"/>
            <a:r>
              <a:rPr lang="en-US" dirty="0" smtClean="0"/>
              <a:t>Second level</a:t>
            </a:r>
          </a:p>
        </p:txBody>
      </p:sp>
    </p:spTree>
    <p:extLst>
      <p:ext uri="{BB962C8B-B14F-4D97-AF65-F5344CB8AC3E}">
        <p14:creationId xmlns:p14="http://schemas.microsoft.com/office/powerpoint/2010/main" val="338809389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o title with model &amp; Calc">
    <p:spTree>
      <p:nvGrpSpPr>
        <p:cNvPr id="1" name=""/>
        <p:cNvGrpSpPr/>
        <p:nvPr/>
      </p:nvGrpSpPr>
      <p:grpSpPr>
        <a:xfrm>
          <a:off x="0" y="0"/>
          <a:ext cx="0" cy="0"/>
          <a:chOff x="0" y="0"/>
          <a:chExt cx="0" cy="0"/>
        </a:xfrm>
      </p:grpSpPr>
      <p:sp>
        <p:nvSpPr>
          <p:cNvPr id="3" name="Rectangle 2"/>
          <p:cNvSpPr/>
          <p:nvPr userDrawn="1"/>
        </p:nvSpPr>
        <p:spPr>
          <a:xfrm>
            <a:off x="215516" y="1064431"/>
            <a:ext cx="8244916" cy="1313596"/>
          </a:xfrm>
          <a:prstGeom prst="rect">
            <a:avLst/>
          </a:prstGeom>
          <a:solidFill>
            <a:schemeClr val="accent1">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userDrawn="1"/>
        </p:nvSpPr>
        <p:spPr>
          <a:xfrm>
            <a:off x="215516" y="2528900"/>
            <a:ext cx="5436604" cy="3420380"/>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userDrawn="1"/>
        </p:nvSpPr>
        <p:spPr>
          <a:xfrm>
            <a:off x="5742130" y="2528900"/>
            <a:ext cx="2718302" cy="3420380"/>
          </a:xfrm>
          <a:prstGeom prst="rect">
            <a:avLst/>
          </a:prstGeom>
          <a:solidFill>
            <a:schemeClr val="bg1"/>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userDrawn="1"/>
        </p:nvSpPr>
        <p:spPr>
          <a:xfrm>
            <a:off x="215516" y="2528900"/>
            <a:ext cx="5436604" cy="461665"/>
          </a:xfrm>
          <a:prstGeom prst="rect">
            <a:avLst/>
          </a:prstGeom>
          <a:noFill/>
        </p:spPr>
        <p:txBody>
          <a:bodyPr wrap="square" rtlCol="0">
            <a:spAutoFit/>
          </a:bodyPr>
          <a:lstStyle/>
          <a:p>
            <a:pPr algn="ctr"/>
            <a:r>
              <a:rPr lang="en-GB" sz="2400" u="sng" dirty="0">
                <a:latin typeface="Gill Sans MT" pitchFamily="34" charset="0"/>
              </a:rPr>
              <a:t>Model</a:t>
            </a:r>
          </a:p>
        </p:txBody>
      </p:sp>
      <p:sp>
        <p:nvSpPr>
          <p:cNvPr id="7" name="TextBox 6"/>
          <p:cNvSpPr txBox="1"/>
          <p:nvPr userDrawn="1"/>
        </p:nvSpPr>
        <p:spPr>
          <a:xfrm>
            <a:off x="5742130" y="2537611"/>
            <a:ext cx="2718302" cy="461665"/>
          </a:xfrm>
          <a:prstGeom prst="rect">
            <a:avLst/>
          </a:prstGeom>
          <a:noFill/>
        </p:spPr>
        <p:txBody>
          <a:bodyPr wrap="square" rtlCol="0">
            <a:spAutoFit/>
          </a:bodyPr>
          <a:lstStyle/>
          <a:p>
            <a:pPr algn="ctr"/>
            <a:r>
              <a:rPr lang="en-GB" sz="2400" u="sng" dirty="0">
                <a:latin typeface="Gill Sans MT" pitchFamily="34" charset="0"/>
              </a:rPr>
              <a:t>Calculations</a:t>
            </a:r>
          </a:p>
        </p:txBody>
      </p:sp>
      <p:sp>
        <p:nvSpPr>
          <p:cNvPr id="8" name="Text Placeholder 33"/>
          <p:cNvSpPr>
            <a:spLocks noGrp="1"/>
          </p:cNvSpPr>
          <p:nvPr>
            <p:ph type="body" sz="quarter" idx="10"/>
          </p:nvPr>
        </p:nvSpPr>
        <p:spPr>
          <a:xfrm>
            <a:off x="215900" y="1052736"/>
            <a:ext cx="8243888" cy="1332148"/>
          </a:xfrm>
          <a:prstGeom prst="rect">
            <a:avLst/>
          </a:prstGeom>
        </p:spPr>
        <p:txBody>
          <a:bodyPr/>
          <a:lstStyle>
            <a:lvl1pPr marL="0" indent="0" algn="ctr">
              <a:buNone/>
              <a:defRPr sz="2400">
                <a:latin typeface="Gill Sans MT" panose="020B0502020104020203" pitchFamily="34" charset="0"/>
              </a:defRPr>
            </a:lvl1pPr>
          </a:lstStyle>
          <a:p>
            <a:pPr lvl="0"/>
            <a:r>
              <a:rPr lang="en-US" dirty="0" smtClean="0"/>
              <a:t>Edit Master text styles</a:t>
            </a:r>
          </a:p>
        </p:txBody>
      </p:sp>
    </p:spTree>
    <p:extLst>
      <p:ext uri="{BB962C8B-B14F-4D97-AF65-F5344CB8AC3E}">
        <p14:creationId xmlns:p14="http://schemas.microsoft.com/office/powerpoint/2010/main" val="269129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Diagram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448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Quot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rmAutofit/>
          </a:bodyPr>
          <a:lstStyle>
            <a:lvl1pPr>
              <a:defRPr sz="3200" i="1">
                <a:latin typeface="Gill Sans MT" panose="020B0502020104020203" pitchFamily="34" charset="0"/>
              </a:defRPr>
            </a:lvl1pPr>
          </a:lstStyle>
          <a:p>
            <a:endParaRPr lang="en-GB" dirty="0"/>
          </a:p>
        </p:txBody>
      </p:sp>
      <p:sp>
        <p:nvSpPr>
          <p:cNvPr id="3" name="Subtitle 2"/>
          <p:cNvSpPr>
            <a:spLocks noGrp="1"/>
          </p:cNvSpPr>
          <p:nvPr>
            <p:ph type="subTitle" idx="1"/>
          </p:nvPr>
        </p:nvSpPr>
        <p:spPr>
          <a:xfrm>
            <a:off x="4247964" y="5553236"/>
            <a:ext cx="4210236" cy="553616"/>
          </a:xfrm>
        </p:spPr>
        <p:txBody>
          <a:bodyPr>
            <a:normAutofit/>
          </a:bodyPr>
          <a:lstStyle>
            <a:lvl1pPr marL="0" indent="0" algn="r">
              <a:buNone/>
              <a:defRPr sz="2800" baseline="0">
                <a:solidFill>
                  <a:schemeClr val="tx1">
                    <a:tint val="75000"/>
                  </a:schemeClr>
                </a:solidFill>
                <a:latin typeface="Gill Sans MT" panose="020B0502020104020203"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GB" dirty="0"/>
          </a:p>
        </p:txBody>
      </p:sp>
    </p:spTree>
    <p:extLst>
      <p:ext uri="{BB962C8B-B14F-4D97-AF65-F5344CB8AC3E}">
        <p14:creationId xmlns:p14="http://schemas.microsoft.com/office/powerpoint/2010/main" val="3664978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as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0677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0.xml"/><Relationship Id="rId1" Type="http://schemas.openxmlformats.org/officeDocument/2006/relationships/slideLayout" Target="../slideLayouts/slideLayout9.xml"/><Relationship Id="rId5" Type="http://schemas.openxmlformats.org/officeDocument/2006/relationships/image" Target="../media/image2.png"/><Relationship Id="rId4" Type="http://schemas.openxmlformats.org/officeDocument/2006/relationships/image" Target="../media/image7.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6.xml"/><Relationship Id="rId1" Type="http://schemas.openxmlformats.org/officeDocument/2006/relationships/slideLayout" Target="../slideLayouts/slideLayout11.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28563"/>
          <a:stretch/>
        </p:blipFill>
        <p:spPr bwMode="auto">
          <a:xfrm>
            <a:off x="0" y="1387153"/>
            <a:ext cx="7835182" cy="2401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
        <p:nvSpPr>
          <p:cNvPr id="2" name="Title Placeholder 1"/>
          <p:cNvSpPr>
            <a:spLocks noGrp="1"/>
          </p:cNvSpPr>
          <p:nvPr>
            <p:ph type="title"/>
          </p:nvPr>
        </p:nvSpPr>
        <p:spPr>
          <a:xfrm>
            <a:off x="251520" y="2384884"/>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Tree>
    <p:extLst>
      <p:ext uri="{BB962C8B-B14F-4D97-AF65-F5344CB8AC3E}">
        <p14:creationId xmlns:p14="http://schemas.microsoft.com/office/powerpoint/2010/main" val="803575286"/>
      </p:ext>
    </p:extLst>
  </p:cSld>
  <p:clrMap bg1="lt1" tx1="dk1" bg2="lt2" tx2="dk2" accent1="accent1" accent2="accent2" accent3="accent3" accent4="accent4" accent5="accent5" accent6="accent6" hlink="hlink" folHlink="folHlink"/>
  <p:sldLayoutIdLst>
    <p:sldLayoutId id="2147483697" r:id="rId1"/>
    <p:sldLayoutId id="2147483744" r:id="rId2"/>
  </p:sldLayoutIdLst>
  <p:txStyles>
    <p:titleStyle>
      <a:lvl1pPr algn="l" defTabSz="914400" rtl="0" eaLnBrk="1" latinLnBrk="0" hangingPunct="1">
        <a:spcBef>
          <a:spcPct val="0"/>
        </a:spcBef>
        <a:buNone/>
        <a:defRPr sz="4400" kern="1200">
          <a:solidFill>
            <a:schemeClr val="bg1"/>
          </a:solidFill>
          <a:latin typeface="Gill Sans MT" panose="020B0502020104020203"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1603068438"/>
      </p:ext>
    </p:extLst>
  </p:cSld>
  <p:clrMap bg1="lt1" tx1="dk1" bg2="lt2" tx2="dk2" accent1="accent1" accent2="accent2" accent3="accent3" accent4="accent4" accent5="accent5" accent6="accent6" hlink="hlink" folHlink="folHlink"/>
  <p:sldLayoutIdLst>
    <p:sldLayoutId id="2147483661" r:id="rId1"/>
    <p:sldLayoutId id="2147483740"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rapezoid 7"/>
          <p:cNvSpPr/>
          <p:nvPr userDrawn="1"/>
        </p:nvSpPr>
        <p:spPr>
          <a:xfrm rot="10800000">
            <a:off x="-540568" y="1124745"/>
            <a:ext cx="6804756" cy="756000"/>
          </a:xfrm>
          <a:prstGeom prst="trapezoid">
            <a:avLst>
              <a:gd name="adj" fmla="val 47038"/>
            </a:avLst>
          </a:prstGeom>
          <a:solidFill>
            <a:srgbClr val="1D3A63"/>
          </a:solidFill>
          <a:ln>
            <a:solidFill>
              <a:srgbClr val="1D3A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2752207354"/>
      </p:ext>
    </p:extLst>
  </p:cSld>
  <p:clrMap bg1="lt1" tx1="dk1" bg2="lt2" tx2="dk2" accent1="accent1" accent2="accent2" accent3="accent3" accent4="accent4" accent5="accent5" accent6="accent6" hlink="hlink" folHlink="folHlink"/>
  <p:sldLayoutIdLst>
    <p:sldLayoutId id="2147483738" r:id="rId1"/>
    <p:sldLayoutId id="2147483741"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rapezoid 7"/>
          <p:cNvSpPr/>
          <p:nvPr userDrawn="1"/>
        </p:nvSpPr>
        <p:spPr>
          <a:xfrm rot="10800000">
            <a:off x="-540568" y="1124745"/>
            <a:ext cx="8424936" cy="756000"/>
          </a:xfrm>
          <a:prstGeom prst="trapezoid">
            <a:avLst>
              <a:gd name="adj" fmla="val 47038"/>
            </a:avLst>
          </a:prstGeom>
          <a:solidFill>
            <a:srgbClr val="1D3A63"/>
          </a:solidFill>
          <a:ln>
            <a:solidFill>
              <a:srgbClr val="1D3A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498527239"/>
      </p:ext>
    </p:extLst>
  </p:cSld>
  <p:clrMap bg1="lt1" tx1="dk1" bg2="lt2" tx2="dk2" accent1="accent1" accent2="accent2" accent3="accent3" accent4="accent4" accent5="accent5" accent6="accent6" hlink="hlink" folHlink="folHlink"/>
  <p:sldLayoutIdLst>
    <p:sldLayoutId id="2147483715" r:id="rId1"/>
    <p:sldLayoutId id="2147483742"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9" name="Group 8"/>
          <p:cNvGrpSpPr/>
          <p:nvPr userDrawn="1"/>
        </p:nvGrpSpPr>
        <p:grpSpPr>
          <a:xfrm>
            <a:off x="0" y="0"/>
            <a:ext cx="9143999" cy="6923851"/>
            <a:chOff x="0" y="0"/>
            <a:chExt cx="9143999" cy="6923851"/>
          </a:xfrm>
        </p:grpSpPr>
        <p:pic>
          <p:nvPicPr>
            <p:cNvPr id="7"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3139" r="12610"/>
            <a:stretch/>
          </p:blipFill>
          <p:spPr bwMode="auto">
            <a:xfrm>
              <a:off x="0" y="0"/>
              <a:ext cx="9143999" cy="6923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userDrawn="1"/>
          </p:nvSpPr>
          <p:spPr>
            <a:xfrm>
              <a:off x="0" y="728700"/>
              <a:ext cx="5868144" cy="1404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1340444375"/>
      </p:ext>
    </p:extLst>
  </p:cSld>
  <p:clrMap bg1="lt1" tx1="dk1" bg2="lt2" tx2="dk2" accent1="accent1" accent2="accent2" accent3="accent3" accent4="accent4" accent5="accent5" accent6="accent6" hlink="hlink" folHlink="folHlink"/>
  <p:sldLayoutIdLst>
    <p:sldLayoutId id="2147483727" r:id="rId1"/>
    <p:sldLayoutId id="2147483743"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64388" y="166762"/>
            <a:ext cx="849970" cy="849970"/>
          </a:xfrm>
          <a:prstGeom prst="rect">
            <a:avLst/>
          </a:prstGeom>
        </p:spPr>
      </p:pic>
    </p:spTree>
    <p:extLst>
      <p:ext uri="{BB962C8B-B14F-4D97-AF65-F5344CB8AC3E}">
        <p14:creationId xmlns:p14="http://schemas.microsoft.com/office/powerpoint/2010/main" val="3853804465"/>
      </p:ext>
    </p:extLst>
  </p:cSld>
  <p:clrMap bg1="lt1" tx1="dk1" bg2="lt2" tx2="dk2" accent1="accent1" accent2="accent2" accent3="accent3" accent4="accent4" accent5="accent5" accent6="accent6" hlink="hlink" folHlink="folHlink"/>
  <p:sldLayoutIdLst>
    <p:sldLayoutId id="214748367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Gill Sans MT" panose="020B0502020104020203"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Gill Sans MT" panose="020B0502020104020203"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Gill Sans MT" panose="020B0502020104020203"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Gill Sans MT" panose="020B0502020104020203"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Gill Sans MT" panose="020B0502020104020203"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429FD6-4CDC-4228-BB16-07583EEB7D5F}" type="datetimeFigureOut">
              <a:rPr lang="en-GB" smtClean="0"/>
              <a:t>13/05/2019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E10F4E-27AF-47B0-BFFC-A116C5A81085}" type="slidenum">
              <a:rPr lang="en-GB" smtClean="0"/>
              <a:t>‹#›</a:t>
            </a:fld>
            <a:endParaRPr lang="en-GB"/>
          </a:p>
        </p:txBody>
      </p:sp>
      <p:pic>
        <p:nvPicPr>
          <p:cNvPr id="2050" name="Picture 2"/>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2576" r="12522"/>
          <a:stretch/>
        </p:blipFill>
        <p:spPr bwMode="auto">
          <a:xfrm>
            <a:off x="0" y="0"/>
            <a:ext cx="9143999" cy="6863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9428738"/>
      </p:ext>
    </p:extLst>
  </p:cSld>
  <p:clrMap bg1="lt1" tx1="dk1" bg2="lt2" tx2="dk2" accent1="accent1" accent2="accent2" accent3="accent3" accent4="accent4" accent5="accent5" accent6="accent6" hlink="hlink" folHlink="folHlink"/>
  <p:sldLayoutIdLst>
    <p:sldLayoutId id="2147483685" r:id="rId1"/>
    <p:sldLayoutId id="2147483739"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9.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8.png"/><Relationship Id="rId11" Type="http://schemas.openxmlformats.org/officeDocument/2006/relationships/image" Target="../media/image26.png"/><Relationship Id="rId5" Type="http://schemas.openxmlformats.org/officeDocument/2006/relationships/image" Target="../media/image21.png"/><Relationship Id="rId10" Type="http://schemas.openxmlformats.org/officeDocument/2006/relationships/image" Target="../media/image25.png"/><Relationship Id="rId4" Type="http://schemas.openxmlformats.org/officeDocument/2006/relationships/image" Target="../media/image20.png"/><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31.pn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image" Target="../media/image23.png"/><Relationship Id="rId4" Type="http://schemas.openxmlformats.org/officeDocument/2006/relationships/image" Target="../media/image47.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42618" y="4581128"/>
            <a:ext cx="5858764" cy="1304657"/>
          </a:xfrm>
          <a:prstGeom prst="rect">
            <a:avLst/>
          </a:prstGeom>
        </p:spPr>
      </p:pic>
      <p:pic>
        <p:nvPicPr>
          <p:cNvPr id="4" name="Picture 3"/>
          <p:cNvPicPr>
            <a:picLocks noChangeAspect="1"/>
          </p:cNvPicPr>
          <p:nvPr/>
        </p:nvPicPr>
        <p:blipFill>
          <a:blip r:embed="rId3"/>
          <a:stretch>
            <a:fillRect/>
          </a:stretch>
        </p:blipFill>
        <p:spPr>
          <a:xfrm>
            <a:off x="-143665" y="1880828"/>
            <a:ext cx="9431329" cy="2280102"/>
          </a:xfrm>
          <a:prstGeom prst="rect">
            <a:avLst/>
          </a:prstGeom>
        </p:spPr>
      </p:pic>
    </p:spTree>
    <p:extLst>
      <p:ext uri="{BB962C8B-B14F-4D97-AF65-F5344CB8AC3E}">
        <p14:creationId xmlns:p14="http://schemas.microsoft.com/office/powerpoint/2010/main" val="8757114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504" y="1840419"/>
            <a:ext cx="8315665" cy="4584589"/>
          </a:xfrm>
          <a:prstGeom prst="rect">
            <a:avLst/>
          </a:prstGeom>
        </p:spPr>
      </p:pic>
      <p:pic>
        <p:nvPicPr>
          <p:cNvPr id="6" name="Picture 5"/>
          <p:cNvPicPr>
            <a:picLocks noChangeAspect="1"/>
          </p:cNvPicPr>
          <p:nvPr/>
        </p:nvPicPr>
        <p:blipFill>
          <a:blip r:embed="rId3"/>
          <a:stretch>
            <a:fillRect/>
          </a:stretch>
        </p:blipFill>
        <p:spPr>
          <a:xfrm>
            <a:off x="14990" y="1016732"/>
            <a:ext cx="7267062" cy="1182727"/>
          </a:xfrm>
          <a:prstGeom prst="rect">
            <a:avLst/>
          </a:prstGeom>
        </p:spPr>
      </p:pic>
    </p:spTree>
    <p:extLst>
      <p:ext uri="{BB962C8B-B14F-4D97-AF65-F5344CB8AC3E}">
        <p14:creationId xmlns:p14="http://schemas.microsoft.com/office/powerpoint/2010/main" val="19762423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3"/>
          <a:stretch>
            <a:fillRect/>
          </a:stretch>
        </p:blipFill>
        <p:spPr>
          <a:xfrm>
            <a:off x="431540" y="584684"/>
            <a:ext cx="8358340" cy="1682642"/>
          </a:xfrm>
          <a:prstGeom prst="rect">
            <a:avLst/>
          </a:prstGeom>
        </p:spPr>
      </p:pic>
      <p:pic>
        <p:nvPicPr>
          <p:cNvPr id="28" name="Picture 27"/>
          <p:cNvPicPr>
            <a:picLocks noChangeAspect="1"/>
          </p:cNvPicPr>
          <p:nvPr/>
        </p:nvPicPr>
        <p:blipFill>
          <a:blip r:embed="rId4"/>
          <a:stretch>
            <a:fillRect/>
          </a:stretch>
        </p:blipFill>
        <p:spPr>
          <a:xfrm>
            <a:off x="2735796" y="2132856"/>
            <a:ext cx="3487214" cy="3389670"/>
          </a:xfrm>
          <a:prstGeom prst="rect">
            <a:avLst/>
          </a:prstGeom>
        </p:spPr>
      </p:pic>
      <p:pic>
        <p:nvPicPr>
          <p:cNvPr id="29" name="Picture 28"/>
          <p:cNvPicPr>
            <a:picLocks noChangeAspect="1"/>
          </p:cNvPicPr>
          <p:nvPr/>
        </p:nvPicPr>
        <p:blipFill>
          <a:blip r:embed="rId5"/>
          <a:stretch>
            <a:fillRect/>
          </a:stretch>
        </p:blipFill>
        <p:spPr>
          <a:xfrm>
            <a:off x="4106482" y="2340657"/>
            <a:ext cx="262151" cy="268247"/>
          </a:xfrm>
          <a:prstGeom prst="rect">
            <a:avLst/>
          </a:prstGeom>
        </p:spPr>
      </p:pic>
      <p:pic>
        <p:nvPicPr>
          <p:cNvPr id="30" name="Picture 29"/>
          <p:cNvPicPr>
            <a:picLocks noChangeAspect="1"/>
          </p:cNvPicPr>
          <p:nvPr/>
        </p:nvPicPr>
        <p:blipFill>
          <a:blip r:embed="rId5"/>
          <a:stretch>
            <a:fillRect/>
          </a:stretch>
        </p:blipFill>
        <p:spPr>
          <a:xfrm>
            <a:off x="4106482" y="2877151"/>
            <a:ext cx="262151" cy="268247"/>
          </a:xfrm>
          <a:prstGeom prst="rect">
            <a:avLst/>
          </a:prstGeom>
        </p:spPr>
      </p:pic>
      <p:pic>
        <p:nvPicPr>
          <p:cNvPr id="31" name="Picture 30"/>
          <p:cNvPicPr>
            <a:picLocks noChangeAspect="1"/>
          </p:cNvPicPr>
          <p:nvPr/>
        </p:nvPicPr>
        <p:blipFill>
          <a:blip r:embed="rId5"/>
          <a:stretch>
            <a:fillRect/>
          </a:stretch>
        </p:blipFill>
        <p:spPr>
          <a:xfrm>
            <a:off x="4371114" y="2608905"/>
            <a:ext cx="262151" cy="268247"/>
          </a:xfrm>
          <a:prstGeom prst="rect">
            <a:avLst/>
          </a:prstGeom>
        </p:spPr>
      </p:pic>
      <p:pic>
        <p:nvPicPr>
          <p:cNvPr id="32" name="Picture 31"/>
          <p:cNvPicPr>
            <a:picLocks noChangeAspect="1"/>
          </p:cNvPicPr>
          <p:nvPr/>
        </p:nvPicPr>
        <p:blipFill>
          <a:blip r:embed="rId5"/>
          <a:stretch>
            <a:fillRect/>
          </a:stretch>
        </p:blipFill>
        <p:spPr>
          <a:xfrm>
            <a:off x="4638227" y="2340658"/>
            <a:ext cx="262151" cy="268247"/>
          </a:xfrm>
          <a:prstGeom prst="rect">
            <a:avLst/>
          </a:prstGeom>
        </p:spPr>
      </p:pic>
      <p:pic>
        <p:nvPicPr>
          <p:cNvPr id="33" name="Picture 32"/>
          <p:cNvPicPr>
            <a:picLocks noChangeAspect="1"/>
          </p:cNvPicPr>
          <p:nvPr/>
        </p:nvPicPr>
        <p:blipFill>
          <a:blip r:embed="rId5"/>
          <a:stretch>
            <a:fillRect/>
          </a:stretch>
        </p:blipFill>
        <p:spPr>
          <a:xfrm>
            <a:off x="4638227" y="2877152"/>
            <a:ext cx="262151" cy="268247"/>
          </a:xfrm>
          <a:prstGeom prst="rect">
            <a:avLst/>
          </a:prstGeom>
        </p:spPr>
      </p:pic>
    </p:spTree>
    <p:extLst>
      <p:ext uri="{BB962C8B-B14F-4D97-AF65-F5344CB8AC3E}">
        <p14:creationId xmlns:p14="http://schemas.microsoft.com/office/powerpoint/2010/main" val="135934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47664" y="764704"/>
            <a:ext cx="6005080" cy="1194920"/>
          </a:xfrm>
          <a:prstGeom prst="rect">
            <a:avLst/>
          </a:prstGeom>
        </p:spPr>
      </p:pic>
      <p:pic>
        <p:nvPicPr>
          <p:cNvPr id="8" name="Picture 7"/>
          <p:cNvPicPr>
            <a:picLocks noChangeAspect="1"/>
          </p:cNvPicPr>
          <p:nvPr/>
        </p:nvPicPr>
        <p:blipFill>
          <a:blip r:embed="rId4"/>
          <a:stretch>
            <a:fillRect/>
          </a:stretch>
        </p:blipFill>
        <p:spPr>
          <a:xfrm>
            <a:off x="2912066" y="2247656"/>
            <a:ext cx="3276276" cy="3341584"/>
          </a:xfrm>
          <a:prstGeom prst="rect">
            <a:avLst/>
          </a:prstGeom>
        </p:spPr>
      </p:pic>
      <p:pic>
        <p:nvPicPr>
          <p:cNvPr id="9" name="Picture 8"/>
          <p:cNvPicPr>
            <a:picLocks noChangeAspect="1"/>
          </p:cNvPicPr>
          <p:nvPr/>
        </p:nvPicPr>
        <p:blipFill>
          <a:blip r:embed="rId5"/>
          <a:stretch>
            <a:fillRect/>
          </a:stretch>
        </p:blipFill>
        <p:spPr>
          <a:xfrm>
            <a:off x="3023828" y="4268502"/>
            <a:ext cx="1005562" cy="1320738"/>
          </a:xfrm>
          <a:prstGeom prst="rect">
            <a:avLst/>
          </a:prstGeom>
        </p:spPr>
      </p:pic>
    </p:spTree>
    <p:extLst>
      <p:ext uri="{BB962C8B-B14F-4D97-AF65-F5344CB8AC3E}">
        <p14:creationId xmlns:p14="http://schemas.microsoft.com/office/powerpoint/2010/main" val="1218736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439652" y="656692"/>
            <a:ext cx="6175783" cy="1682642"/>
          </a:xfrm>
          <a:prstGeom prst="rect">
            <a:avLst/>
          </a:prstGeom>
        </p:spPr>
      </p:pic>
      <p:pic>
        <p:nvPicPr>
          <p:cNvPr id="5" name="Picture 4"/>
          <p:cNvPicPr>
            <a:picLocks noChangeAspect="1"/>
          </p:cNvPicPr>
          <p:nvPr/>
        </p:nvPicPr>
        <p:blipFill>
          <a:blip r:embed="rId4"/>
          <a:stretch>
            <a:fillRect/>
          </a:stretch>
        </p:blipFill>
        <p:spPr>
          <a:xfrm>
            <a:off x="4680012" y="2744924"/>
            <a:ext cx="2669703" cy="2871612"/>
          </a:xfrm>
          <a:prstGeom prst="rect">
            <a:avLst/>
          </a:prstGeom>
        </p:spPr>
      </p:pic>
      <p:pic>
        <p:nvPicPr>
          <p:cNvPr id="8" name="Picture 7"/>
          <p:cNvPicPr>
            <a:picLocks noChangeAspect="1"/>
          </p:cNvPicPr>
          <p:nvPr/>
        </p:nvPicPr>
        <p:blipFill>
          <a:blip r:embed="rId5"/>
          <a:stretch>
            <a:fillRect/>
          </a:stretch>
        </p:blipFill>
        <p:spPr>
          <a:xfrm>
            <a:off x="1691680" y="2600908"/>
            <a:ext cx="2716350" cy="2796580"/>
          </a:xfrm>
          <a:prstGeom prst="rect">
            <a:avLst/>
          </a:prstGeom>
        </p:spPr>
      </p:pic>
      <p:pic>
        <p:nvPicPr>
          <p:cNvPr id="9" name="Picture 8"/>
          <p:cNvPicPr>
            <a:picLocks noChangeAspect="1"/>
          </p:cNvPicPr>
          <p:nvPr/>
        </p:nvPicPr>
        <p:blipFill>
          <a:blip r:embed="rId6"/>
          <a:stretch>
            <a:fillRect/>
          </a:stretch>
        </p:blipFill>
        <p:spPr>
          <a:xfrm>
            <a:off x="3419872" y="4318657"/>
            <a:ext cx="988158" cy="1297879"/>
          </a:xfrm>
          <a:prstGeom prst="rect">
            <a:avLst/>
          </a:prstGeom>
        </p:spPr>
      </p:pic>
      <p:pic>
        <p:nvPicPr>
          <p:cNvPr id="23" name="Picture 22"/>
          <p:cNvPicPr>
            <a:picLocks noChangeAspect="1"/>
          </p:cNvPicPr>
          <p:nvPr/>
        </p:nvPicPr>
        <p:blipFill>
          <a:blip r:embed="rId7"/>
          <a:stretch>
            <a:fillRect/>
          </a:stretch>
        </p:blipFill>
        <p:spPr>
          <a:xfrm>
            <a:off x="1691680" y="4333852"/>
            <a:ext cx="1001437" cy="1325210"/>
          </a:xfrm>
          <a:prstGeom prst="rect">
            <a:avLst/>
          </a:prstGeom>
        </p:spPr>
      </p:pic>
      <p:pic>
        <p:nvPicPr>
          <p:cNvPr id="25" name="Picture 24"/>
          <p:cNvPicPr>
            <a:picLocks noChangeAspect="1"/>
          </p:cNvPicPr>
          <p:nvPr/>
        </p:nvPicPr>
        <p:blipFill>
          <a:blip r:embed="rId8"/>
          <a:stretch>
            <a:fillRect/>
          </a:stretch>
        </p:blipFill>
        <p:spPr>
          <a:xfrm>
            <a:off x="4680012" y="2698194"/>
            <a:ext cx="972108" cy="1276798"/>
          </a:xfrm>
          <a:prstGeom prst="rect">
            <a:avLst/>
          </a:prstGeom>
        </p:spPr>
      </p:pic>
      <p:pic>
        <p:nvPicPr>
          <p:cNvPr id="26" name="Picture 25"/>
          <p:cNvPicPr>
            <a:picLocks noChangeAspect="1"/>
          </p:cNvPicPr>
          <p:nvPr/>
        </p:nvPicPr>
        <p:blipFill>
          <a:blip r:embed="rId9"/>
          <a:stretch>
            <a:fillRect/>
          </a:stretch>
        </p:blipFill>
        <p:spPr>
          <a:xfrm>
            <a:off x="6372200" y="2664620"/>
            <a:ext cx="884514" cy="1377650"/>
          </a:xfrm>
          <a:prstGeom prst="rect">
            <a:avLst/>
          </a:prstGeom>
        </p:spPr>
      </p:pic>
      <p:pic>
        <p:nvPicPr>
          <p:cNvPr id="27" name="Picture 26"/>
          <p:cNvPicPr>
            <a:picLocks noChangeAspect="1"/>
          </p:cNvPicPr>
          <p:nvPr/>
        </p:nvPicPr>
        <p:blipFill>
          <a:blip r:embed="rId10"/>
          <a:stretch>
            <a:fillRect/>
          </a:stretch>
        </p:blipFill>
        <p:spPr>
          <a:xfrm>
            <a:off x="3432762" y="4323738"/>
            <a:ext cx="962378" cy="1254656"/>
          </a:xfrm>
          <a:prstGeom prst="rect">
            <a:avLst/>
          </a:prstGeom>
        </p:spPr>
      </p:pic>
      <p:pic>
        <p:nvPicPr>
          <p:cNvPr id="29" name="Picture 28"/>
          <p:cNvPicPr>
            <a:picLocks noChangeAspect="1"/>
          </p:cNvPicPr>
          <p:nvPr/>
        </p:nvPicPr>
        <p:blipFill>
          <a:blip r:embed="rId11"/>
          <a:stretch>
            <a:fillRect/>
          </a:stretch>
        </p:blipFill>
        <p:spPr>
          <a:xfrm>
            <a:off x="4673750" y="2730230"/>
            <a:ext cx="963447" cy="1237714"/>
          </a:xfrm>
          <a:prstGeom prst="rect">
            <a:avLst/>
          </a:prstGeom>
        </p:spPr>
      </p:pic>
      <p:pic>
        <p:nvPicPr>
          <p:cNvPr id="30" name="Picture 29"/>
          <p:cNvPicPr>
            <a:picLocks noChangeAspect="1"/>
          </p:cNvPicPr>
          <p:nvPr/>
        </p:nvPicPr>
        <p:blipFill>
          <a:blip r:embed="rId12"/>
          <a:stretch>
            <a:fillRect/>
          </a:stretch>
        </p:blipFill>
        <p:spPr>
          <a:xfrm>
            <a:off x="6331752" y="2744924"/>
            <a:ext cx="965410" cy="1205050"/>
          </a:xfrm>
          <a:prstGeom prst="rect">
            <a:avLst/>
          </a:prstGeom>
        </p:spPr>
      </p:pic>
      <p:pic>
        <p:nvPicPr>
          <p:cNvPr id="31" name="Picture 30"/>
          <p:cNvPicPr>
            <a:picLocks noChangeAspect="1"/>
          </p:cNvPicPr>
          <p:nvPr/>
        </p:nvPicPr>
        <p:blipFill>
          <a:blip r:embed="rId13"/>
          <a:stretch>
            <a:fillRect/>
          </a:stretch>
        </p:blipFill>
        <p:spPr>
          <a:xfrm>
            <a:off x="1710772" y="4360651"/>
            <a:ext cx="963251" cy="1255885"/>
          </a:xfrm>
          <a:prstGeom prst="rect">
            <a:avLst/>
          </a:prstGeom>
        </p:spPr>
      </p:pic>
    </p:spTree>
    <p:extLst>
      <p:ext uri="{BB962C8B-B14F-4D97-AF65-F5344CB8AC3E}">
        <p14:creationId xmlns:p14="http://schemas.microsoft.com/office/powerpoint/2010/main" val="337024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23"/>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25"/>
                                        </p:tgtEl>
                                        <p:attrNameLst>
                                          <p:attrName>style.visibility</p:attrName>
                                        </p:attrNameLst>
                                      </p:cBhvr>
                                      <p:to>
                                        <p:strVal val="hidden"/>
                                      </p:to>
                                    </p:set>
                                  </p:childTnLst>
                                </p:cTn>
                              </p:par>
                              <p:par>
                                <p:cTn id="37" presetID="1" presetClass="exit" presetSubtype="0" fill="hold" nodeType="withEffect">
                                  <p:stCondLst>
                                    <p:cond delay="0"/>
                                  </p:stCondLst>
                                  <p:childTnLst>
                                    <p:set>
                                      <p:cBhvr>
                                        <p:cTn id="38" dur="1" fill="hold">
                                          <p:stCondLst>
                                            <p:cond delay="0"/>
                                          </p:stCondLst>
                                        </p:cTn>
                                        <p:tgtEl>
                                          <p:spTgt spid="2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31640" y="728700"/>
            <a:ext cx="6450127" cy="1682642"/>
          </a:xfrm>
          <a:prstGeom prst="rect">
            <a:avLst/>
          </a:prstGeom>
        </p:spPr>
      </p:pic>
      <p:pic>
        <p:nvPicPr>
          <p:cNvPr id="3" name="Picture 2"/>
          <p:cNvPicPr>
            <a:picLocks noChangeAspect="1"/>
          </p:cNvPicPr>
          <p:nvPr/>
        </p:nvPicPr>
        <p:blipFill>
          <a:blip r:embed="rId4"/>
          <a:stretch>
            <a:fillRect/>
          </a:stretch>
        </p:blipFill>
        <p:spPr>
          <a:xfrm>
            <a:off x="795928" y="2428332"/>
            <a:ext cx="7521549" cy="1601546"/>
          </a:xfrm>
          <a:prstGeom prst="rect">
            <a:avLst/>
          </a:prstGeom>
        </p:spPr>
      </p:pic>
      <p:pic>
        <p:nvPicPr>
          <p:cNvPr id="4" name="Picture 3"/>
          <p:cNvPicPr>
            <a:picLocks noChangeAspect="1"/>
          </p:cNvPicPr>
          <p:nvPr/>
        </p:nvPicPr>
        <p:blipFill>
          <a:blip r:embed="rId5"/>
          <a:stretch>
            <a:fillRect/>
          </a:stretch>
        </p:blipFill>
        <p:spPr>
          <a:xfrm>
            <a:off x="2123728" y="4437112"/>
            <a:ext cx="4898716" cy="1488826"/>
          </a:xfrm>
          <a:prstGeom prst="rect">
            <a:avLst/>
          </a:prstGeom>
        </p:spPr>
      </p:pic>
      <p:pic>
        <p:nvPicPr>
          <p:cNvPr id="5" name="Picture 4"/>
          <p:cNvPicPr>
            <a:picLocks noChangeAspect="1"/>
          </p:cNvPicPr>
          <p:nvPr/>
        </p:nvPicPr>
        <p:blipFill>
          <a:blip r:embed="rId6"/>
          <a:stretch>
            <a:fillRect/>
          </a:stretch>
        </p:blipFill>
        <p:spPr>
          <a:xfrm>
            <a:off x="4079839" y="4538477"/>
            <a:ext cx="986494" cy="1286096"/>
          </a:xfrm>
          <a:prstGeom prst="rect">
            <a:avLst/>
          </a:prstGeom>
        </p:spPr>
      </p:pic>
      <p:pic>
        <p:nvPicPr>
          <p:cNvPr id="6" name="Picture 5"/>
          <p:cNvPicPr>
            <a:picLocks noChangeAspect="1"/>
          </p:cNvPicPr>
          <p:nvPr/>
        </p:nvPicPr>
        <p:blipFill>
          <a:blip r:embed="rId7"/>
          <a:stretch>
            <a:fillRect/>
          </a:stretch>
        </p:blipFill>
        <p:spPr>
          <a:xfrm>
            <a:off x="5966488" y="4494741"/>
            <a:ext cx="1055956" cy="1397356"/>
          </a:xfrm>
          <a:prstGeom prst="rect">
            <a:avLst/>
          </a:prstGeom>
        </p:spPr>
      </p:pic>
    </p:spTree>
    <p:extLst>
      <p:ext uri="{BB962C8B-B14F-4D97-AF65-F5344CB8AC3E}">
        <p14:creationId xmlns:p14="http://schemas.microsoft.com/office/powerpoint/2010/main" val="24300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83668" y="1232756"/>
            <a:ext cx="5816088" cy="1072989"/>
          </a:xfrm>
          <a:prstGeom prst="rect">
            <a:avLst/>
          </a:prstGeom>
        </p:spPr>
      </p:pic>
      <p:pic>
        <p:nvPicPr>
          <p:cNvPr id="3" name="Picture 2"/>
          <p:cNvPicPr>
            <a:picLocks noChangeAspect="1"/>
          </p:cNvPicPr>
          <p:nvPr/>
        </p:nvPicPr>
        <p:blipFill>
          <a:blip r:embed="rId4"/>
          <a:stretch>
            <a:fillRect/>
          </a:stretch>
        </p:blipFill>
        <p:spPr>
          <a:xfrm>
            <a:off x="2282687" y="2320207"/>
            <a:ext cx="4418050" cy="1775351"/>
          </a:xfrm>
          <a:prstGeom prst="rect">
            <a:avLst/>
          </a:prstGeom>
        </p:spPr>
      </p:pic>
      <p:pic>
        <p:nvPicPr>
          <p:cNvPr id="7" name="Picture 6"/>
          <p:cNvPicPr>
            <a:picLocks noChangeAspect="1"/>
          </p:cNvPicPr>
          <p:nvPr/>
        </p:nvPicPr>
        <p:blipFill>
          <a:blip r:embed="rId5"/>
          <a:stretch>
            <a:fillRect/>
          </a:stretch>
        </p:blipFill>
        <p:spPr>
          <a:xfrm>
            <a:off x="2735796" y="4653136"/>
            <a:ext cx="3168352" cy="1292610"/>
          </a:xfrm>
          <a:prstGeom prst="rect">
            <a:avLst/>
          </a:prstGeom>
        </p:spPr>
      </p:pic>
      <p:pic>
        <p:nvPicPr>
          <p:cNvPr id="9" name="Picture 8"/>
          <p:cNvPicPr>
            <a:picLocks noChangeAspect="1"/>
          </p:cNvPicPr>
          <p:nvPr/>
        </p:nvPicPr>
        <p:blipFill>
          <a:blip r:embed="rId6"/>
          <a:stretch>
            <a:fillRect/>
          </a:stretch>
        </p:blipFill>
        <p:spPr>
          <a:xfrm>
            <a:off x="4860033" y="4653136"/>
            <a:ext cx="866600" cy="1152128"/>
          </a:xfrm>
          <a:prstGeom prst="rect">
            <a:avLst/>
          </a:prstGeom>
        </p:spPr>
      </p:pic>
    </p:spTree>
    <p:extLst>
      <p:ext uri="{BB962C8B-B14F-4D97-AF65-F5344CB8AC3E}">
        <p14:creationId xmlns:p14="http://schemas.microsoft.com/office/powerpoint/2010/main" val="216614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15616" y="656692"/>
            <a:ext cx="6937849" cy="2292295"/>
          </a:xfrm>
          <a:prstGeom prst="rect">
            <a:avLst/>
          </a:prstGeom>
        </p:spPr>
      </p:pic>
      <p:pic>
        <p:nvPicPr>
          <p:cNvPr id="3" name="Picture 2"/>
          <p:cNvPicPr>
            <a:picLocks noChangeAspect="1"/>
          </p:cNvPicPr>
          <p:nvPr/>
        </p:nvPicPr>
        <p:blipFill>
          <a:blip r:embed="rId4"/>
          <a:stretch>
            <a:fillRect/>
          </a:stretch>
        </p:blipFill>
        <p:spPr>
          <a:xfrm>
            <a:off x="1375379" y="3320988"/>
            <a:ext cx="6418322" cy="1071953"/>
          </a:xfrm>
          <a:prstGeom prst="rect">
            <a:avLst/>
          </a:prstGeom>
        </p:spPr>
      </p:pic>
      <p:pic>
        <p:nvPicPr>
          <p:cNvPr id="4" name="Picture 3"/>
          <p:cNvPicPr>
            <a:picLocks noChangeAspect="1"/>
          </p:cNvPicPr>
          <p:nvPr/>
        </p:nvPicPr>
        <p:blipFill>
          <a:blip r:embed="rId5"/>
          <a:stretch>
            <a:fillRect/>
          </a:stretch>
        </p:blipFill>
        <p:spPr>
          <a:xfrm>
            <a:off x="2159732" y="4869160"/>
            <a:ext cx="8260796" cy="1072989"/>
          </a:xfrm>
          <a:prstGeom prst="rect">
            <a:avLst/>
          </a:prstGeom>
        </p:spPr>
      </p:pic>
      <p:pic>
        <p:nvPicPr>
          <p:cNvPr id="5" name="Picture 4"/>
          <p:cNvPicPr>
            <a:picLocks noChangeAspect="1"/>
          </p:cNvPicPr>
          <p:nvPr/>
        </p:nvPicPr>
        <p:blipFill>
          <a:blip r:embed="rId6"/>
          <a:stretch>
            <a:fillRect/>
          </a:stretch>
        </p:blipFill>
        <p:spPr>
          <a:xfrm>
            <a:off x="6732240" y="3386770"/>
            <a:ext cx="953449" cy="940387"/>
          </a:xfrm>
          <a:prstGeom prst="rect">
            <a:avLst/>
          </a:prstGeom>
        </p:spPr>
      </p:pic>
      <p:pic>
        <p:nvPicPr>
          <p:cNvPr id="6" name="Picture 5"/>
          <p:cNvPicPr>
            <a:picLocks noChangeAspect="1"/>
          </p:cNvPicPr>
          <p:nvPr/>
        </p:nvPicPr>
        <p:blipFill>
          <a:blip r:embed="rId7"/>
          <a:stretch>
            <a:fillRect/>
          </a:stretch>
        </p:blipFill>
        <p:spPr>
          <a:xfrm>
            <a:off x="5775085" y="3386770"/>
            <a:ext cx="957155" cy="938865"/>
          </a:xfrm>
          <a:prstGeom prst="rect">
            <a:avLst/>
          </a:prstGeom>
        </p:spPr>
      </p:pic>
      <p:pic>
        <p:nvPicPr>
          <p:cNvPr id="7" name="Picture 6"/>
          <p:cNvPicPr>
            <a:picLocks noChangeAspect="1"/>
          </p:cNvPicPr>
          <p:nvPr/>
        </p:nvPicPr>
        <p:blipFill>
          <a:blip r:embed="rId8"/>
          <a:stretch>
            <a:fillRect/>
          </a:stretch>
        </p:blipFill>
        <p:spPr>
          <a:xfrm>
            <a:off x="3887924" y="4869160"/>
            <a:ext cx="810838" cy="1072989"/>
          </a:xfrm>
          <a:prstGeom prst="rect">
            <a:avLst/>
          </a:prstGeom>
        </p:spPr>
      </p:pic>
    </p:spTree>
    <p:extLst>
      <p:ext uri="{BB962C8B-B14F-4D97-AF65-F5344CB8AC3E}">
        <p14:creationId xmlns:p14="http://schemas.microsoft.com/office/powerpoint/2010/main" val="7548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907704" y="656692"/>
            <a:ext cx="5212532" cy="1682642"/>
          </a:xfrm>
          <a:prstGeom prst="rect">
            <a:avLst/>
          </a:prstGeom>
        </p:spPr>
      </p:pic>
      <p:pic>
        <p:nvPicPr>
          <p:cNvPr id="3" name="Picture 2"/>
          <p:cNvPicPr>
            <a:picLocks noChangeAspect="1"/>
          </p:cNvPicPr>
          <p:nvPr/>
        </p:nvPicPr>
        <p:blipFill>
          <a:blip r:embed="rId4"/>
          <a:stretch>
            <a:fillRect/>
          </a:stretch>
        </p:blipFill>
        <p:spPr>
          <a:xfrm>
            <a:off x="1727684" y="2344829"/>
            <a:ext cx="5958447" cy="2515364"/>
          </a:xfrm>
          <a:prstGeom prst="rect">
            <a:avLst/>
          </a:prstGeom>
        </p:spPr>
      </p:pic>
      <p:pic>
        <p:nvPicPr>
          <p:cNvPr id="4" name="Picture 3"/>
          <p:cNvPicPr>
            <a:picLocks noChangeAspect="1"/>
          </p:cNvPicPr>
          <p:nvPr/>
        </p:nvPicPr>
        <p:blipFill>
          <a:blip r:embed="rId5"/>
          <a:stretch>
            <a:fillRect/>
          </a:stretch>
        </p:blipFill>
        <p:spPr>
          <a:xfrm>
            <a:off x="3253830" y="2488798"/>
            <a:ext cx="1260140" cy="2223281"/>
          </a:xfrm>
          <a:prstGeom prst="rect">
            <a:avLst/>
          </a:prstGeom>
        </p:spPr>
      </p:pic>
      <p:pic>
        <p:nvPicPr>
          <p:cNvPr id="5" name="Picture 4"/>
          <p:cNvPicPr>
            <a:picLocks noChangeAspect="1"/>
          </p:cNvPicPr>
          <p:nvPr/>
        </p:nvPicPr>
        <p:blipFill>
          <a:blip r:embed="rId6"/>
          <a:stretch>
            <a:fillRect/>
          </a:stretch>
        </p:blipFill>
        <p:spPr>
          <a:xfrm>
            <a:off x="6040116" y="2492943"/>
            <a:ext cx="1255885" cy="2219136"/>
          </a:xfrm>
          <a:prstGeom prst="rect">
            <a:avLst/>
          </a:prstGeom>
        </p:spPr>
      </p:pic>
      <p:pic>
        <p:nvPicPr>
          <p:cNvPr id="6" name="Picture 5"/>
          <p:cNvPicPr>
            <a:picLocks noChangeAspect="1"/>
          </p:cNvPicPr>
          <p:nvPr/>
        </p:nvPicPr>
        <p:blipFill>
          <a:blip r:embed="rId7"/>
          <a:stretch>
            <a:fillRect/>
          </a:stretch>
        </p:blipFill>
        <p:spPr>
          <a:xfrm>
            <a:off x="2932817" y="4877345"/>
            <a:ext cx="3548180" cy="1072989"/>
          </a:xfrm>
          <a:prstGeom prst="rect">
            <a:avLst/>
          </a:prstGeom>
        </p:spPr>
      </p:pic>
    </p:spTree>
    <p:extLst>
      <p:ext uri="{BB962C8B-B14F-4D97-AF65-F5344CB8AC3E}">
        <p14:creationId xmlns:p14="http://schemas.microsoft.com/office/powerpoint/2010/main" val="41915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67644" y="656692"/>
            <a:ext cx="6370872" cy="1682642"/>
          </a:xfrm>
          <a:prstGeom prst="rect">
            <a:avLst/>
          </a:prstGeom>
        </p:spPr>
      </p:pic>
      <p:pic>
        <p:nvPicPr>
          <p:cNvPr id="3" name="Picture 2"/>
          <p:cNvPicPr>
            <a:picLocks noChangeAspect="1"/>
          </p:cNvPicPr>
          <p:nvPr/>
        </p:nvPicPr>
        <p:blipFill>
          <a:blip r:embed="rId4"/>
          <a:stretch>
            <a:fillRect/>
          </a:stretch>
        </p:blipFill>
        <p:spPr>
          <a:xfrm>
            <a:off x="5796136" y="2024844"/>
            <a:ext cx="2336431" cy="1800200"/>
          </a:xfrm>
          <a:prstGeom prst="rect">
            <a:avLst/>
          </a:prstGeom>
        </p:spPr>
      </p:pic>
      <p:pic>
        <p:nvPicPr>
          <p:cNvPr id="6" name="Picture 5"/>
          <p:cNvPicPr>
            <a:picLocks noChangeAspect="1"/>
          </p:cNvPicPr>
          <p:nvPr/>
        </p:nvPicPr>
        <p:blipFill>
          <a:blip r:embed="rId5"/>
          <a:stretch>
            <a:fillRect/>
          </a:stretch>
        </p:blipFill>
        <p:spPr>
          <a:xfrm>
            <a:off x="1835696" y="2564904"/>
            <a:ext cx="3164098" cy="3200677"/>
          </a:xfrm>
          <a:prstGeom prst="rect">
            <a:avLst/>
          </a:prstGeom>
        </p:spPr>
      </p:pic>
      <p:pic>
        <p:nvPicPr>
          <p:cNvPr id="8" name="Picture 7"/>
          <p:cNvPicPr>
            <a:picLocks noChangeAspect="1"/>
          </p:cNvPicPr>
          <p:nvPr/>
        </p:nvPicPr>
        <p:blipFill>
          <a:blip r:embed="rId6"/>
          <a:stretch>
            <a:fillRect/>
          </a:stretch>
        </p:blipFill>
        <p:spPr>
          <a:xfrm>
            <a:off x="4553080" y="2700318"/>
            <a:ext cx="810838" cy="755970"/>
          </a:xfrm>
          <a:prstGeom prst="rect">
            <a:avLst/>
          </a:prstGeom>
        </p:spPr>
      </p:pic>
      <p:pic>
        <p:nvPicPr>
          <p:cNvPr id="9" name="Picture 8"/>
          <p:cNvPicPr>
            <a:picLocks noChangeAspect="1"/>
          </p:cNvPicPr>
          <p:nvPr/>
        </p:nvPicPr>
        <p:blipFill>
          <a:blip r:embed="rId6"/>
          <a:stretch>
            <a:fillRect/>
          </a:stretch>
        </p:blipFill>
        <p:spPr>
          <a:xfrm>
            <a:off x="3120714" y="3409272"/>
            <a:ext cx="810838" cy="755970"/>
          </a:xfrm>
          <a:prstGeom prst="rect">
            <a:avLst/>
          </a:prstGeom>
        </p:spPr>
      </p:pic>
      <p:pic>
        <p:nvPicPr>
          <p:cNvPr id="10" name="Picture 9"/>
          <p:cNvPicPr>
            <a:picLocks noChangeAspect="1"/>
          </p:cNvPicPr>
          <p:nvPr/>
        </p:nvPicPr>
        <p:blipFill>
          <a:blip r:embed="rId6"/>
          <a:stretch>
            <a:fillRect/>
          </a:stretch>
        </p:blipFill>
        <p:spPr>
          <a:xfrm>
            <a:off x="1647053" y="4152804"/>
            <a:ext cx="810838" cy="755970"/>
          </a:xfrm>
          <a:prstGeom prst="rect">
            <a:avLst/>
          </a:prstGeom>
        </p:spPr>
      </p:pic>
      <p:pic>
        <p:nvPicPr>
          <p:cNvPr id="11" name="Picture 10"/>
          <p:cNvPicPr>
            <a:picLocks noChangeAspect="1"/>
          </p:cNvPicPr>
          <p:nvPr/>
        </p:nvPicPr>
        <p:blipFill>
          <a:blip r:embed="rId6"/>
          <a:stretch>
            <a:fillRect/>
          </a:stretch>
        </p:blipFill>
        <p:spPr>
          <a:xfrm>
            <a:off x="4587127" y="4840814"/>
            <a:ext cx="810838" cy="755970"/>
          </a:xfrm>
          <a:prstGeom prst="rect">
            <a:avLst/>
          </a:prstGeom>
        </p:spPr>
      </p:pic>
      <p:pic>
        <p:nvPicPr>
          <p:cNvPr id="12" name="Picture 11"/>
          <p:cNvPicPr>
            <a:picLocks noChangeAspect="1"/>
          </p:cNvPicPr>
          <p:nvPr/>
        </p:nvPicPr>
        <p:blipFill>
          <a:blip r:embed="rId7"/>
          <a:stretch>
            <a:fillRect/>
          </a:stretch>
        </p:blipFill>
        <p:spPr>
          <a:xfrm>
            <a:off x="4496900" y="2564904"/>
            <a:ext cx="882387" cy="1158956"/>
          </a:xfrm>
          <a:prstGeom prst="rect">
            <a:avLst/>
          </a:prstGeom>
        </p:spPr>
      </p:pic>
      <p:pic>
        <p:nvPicPr>
          <p:cNvPr id="13" name="Picture 12"/>
          <p:cNvPicPr>
            <a:picLocks noChangeAspect="1"/>
          </p:cNvPicPr>
          <p:nvPr/>
        </p:nvPicPr>
        <p:blipFill>
          <a:blip r:embed="rId8"/>
          <a:stretch>
            <a:fillRect/>
          </a:stretch>
        </p:blipFill>
        <p:spPr>
          <a:xfrm>
            <a:off x="1610473" y="4034856"/>
            <a:ext cx="883997" cy="1158340"/>
          </a:xfrm>
          <a:prstGeom prst="rect">
            <a:avLst/>
          </a:prstGeom>
        </p:spPr>
      </p:pic>
      <p:pic>
        <p:nvPicPr>
          <p:cNvPr id="14" name="Picture 13"/>
          <p:cNvPicPr>
            <a:picLocks noChangeAspect="1"/>
          </p:cNvPicPr>
          <p:nvPr/>
        </p:nvPicPr>
        <p:blipFill>
          <a:blip r:embed="rId9"/>
          <a:stretch>
            <a:fillRect/>
          </a:stretch>
        </p:blipFill>
        <p:spPr>
          <a:xfrm>
            <a:off x="3093799" y="3288549"/>
            <a:ext cx="810838" cy="1072989"/>
          </a:xfrm>
          <a:prstGeom prst="rect">
            <a:avLst/>
          </a:prstGeom>
        </p:spPr>
      </p:pic>
      <p:pic>
        <p:nvPicPr>
          <p:cNvPr id="15" name="Picture 14"/>
          <p:cNvPicPr>
            <a:picLocks noChangeAspect="1"/>
          </p:cNvPicPr>
          <p:nvPr/>
        </p:nvPicPr>
        <p:blipFill>
          <a:blip r:embed="rId10"/>
          <a:stretch>
            <a:fillRect/>
          </a:stretch>
        </p:blipFill>
        <p:spPr>
          <a:xfrm>
            <a:off x="4599389" y="4733012"/>
            <a:ext cx="816935" cy="1072989"/>
          </a:xfrm>
          <a:prstGeom prst="rect">
            <a:avLst/>
          </a:prstGeom>
        </p:spPr>
      </p:pic>
    </p:spTree>
    <p:extLst>
      <p:ext uri="{BB962C8B-B14F-4D97-AF65-F5344CB8AC3E}">
        <p14:creationId xmlns:p14="http://schemas.microsoft.com/office/powerpoint/2010/main" val="362767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31640" y="656692"/>
            <a:ext cx="6602540" cy="1676545"/>
          </a:xfrm>
          <a:prstGeom prst="rect">
            <a:avLst/>
          </a:prstGeom>
        </p:spPr>
      </p:pic>
      <p:pic>
        <p:nvPicPr>
          <p:cNvPr id="3" name="Picture 2"/>
          <p:cNvPicPr>
            <a:picLocks noChangeAspect="1"/>
          </p:cNvPicPr>
          <p:nvPr/>
        </p:nvPicPr>
        <p:blipFill rotWithShape="1">
          <a:blip r:embed="rId4"/>
          <a:srcRect b="50000"/>
          <a:stretch/>
        </p:blipFill>
        <p:spPr>
          <a:xfrm>
            <a:off x="2529364" y="2600908"/>
            <a:ext cx="3810330" cy="887045"/>
          </a:xfrm>
          <a:prstGeom prst="rect">
            <a:avLst/>
          </a:prstGeom>
        </p:spPr>
      </p:pic>
      <p:pic>
        <p:nvPicPr>
          <p:cNvPr id="4" name="Picture 3"/>
          <p:cNvPicPr>
            <a:picLocks noChangeAspect="1"/>
          </p:cNvPicPr>
          <p:nvPr/>
        </p:nvPicPr>
        <p:blipFill rotWithShape="1">
          <a:blip r:embed="rId5"/>
          <a:srcRect t="44647"/>
          <a:stretch/>
        </p:blipFill>
        <p:spPr>
          <a:xfrm>
            <a:off x="2519772" y="4185084"/>
            <a:ext cx="3816427" cy="982002"/>
          </a:xfrm>
          <a:prstGeom prst="rect">
            <a:avLst/>
          </a:prstGeom>
        </p:spPr>
      </p:pic>
      <p:pic>
        <p:nvPicPr>
          <p:cNvPr id="6" name="Picture 5"/>
          <p:cNvPicPr>
            <a:picLocks noChangeAspect="1"/>
          </p:cNvPicPr>
          <p:nvPr/>
        </p:nvPicPr>
        <p:blipFill>
          <a:blip r:embed="rId6"/>
          <a:stretch>
            <a:fillRect/>
          </a:stretch>
        </p:blipFill>
        <p:spPr>
          <a:xfrm>
            <a:off x="3923817" y="4141284"/>
            <a:ext cx="709093" cy="698665"/>
          </a:xfrm>
          <a:prstGeom prst="rect">
            <a:avLst/>
          </a:prstGeom>
        </p:spPr>
      </p:pic>
      <p:pic>
        <p:nvPicPr>
          <p:cNvPr id="7" name="Picture 6"/>
          <p:cNvPicPr>
            <a:picLocks noChangeAspect="1"/>
          </p:cNvPicPr>
          <p:nvPr/>
        </p:nvPicPr>
        <p:blipFill>
          <a:blip r:embed="rId7"/>
          <a:stretch>
            <a:fillRect/>
          </a:stretch>
        </p:blipFill>
        <p:spPr>
          <a:xfrm>
            <a:off x="3923817" y="2741067"/>
            <a:ext cx="707197" cy="701101"/>
          </a:xfrm>
          <a:prstGeom prst="rect">
            <a:avLst/>
          </a:prstGeom>
        </p:spPr>
      </p:pic>
      <p:pic>
        <p:nvPicPr>
          <p:cNvPr id="8" name="Picture 7"/>
          <p:cNvPicPr>
            <a:picLocks noChangeAspect="1"/>
          </p:cNvPicPr>
          <p:nvPr/>
        </p:nvPicPr>
        <p:blipFill>
          <a:blip r:embed="rId8"/>
          <a:stretch>
            <a:fillRect/>
          </a:stretch>
        </p:blipFill>
        <p:spPr>
          <a:xfrm>
            <a:off x="4036602" y="2741067"/>
            <a:ext cx="481626" cy="707197"/>
          </a:xfrm>
          <a:prstGeom prst="rect">
            <a:avLst/>
          </a:prstGeom>
        </p:spPr>
      </p:pic>
      <p:pic>
        <p:nvPicPr>
          <p:cNvPr id="9" name="Picture 8"/>
          <p:cNvPicPr>
            <a:picLocks noChangeAspect="1"/>
          </p:cNvPicPr>
          <p:nvPr/>
        </p:nvPicPr>
        <p:blipFill>
          <a:blip r:embed="rId8"/>
          <a:stretch>
            <a:fillRect/>
          </a:stretch>
        </p:blipFill>
        <p:spPr>
          <a:xfrm>
            <a:off x="4036602" y="4139299"/>
            <a:ext cx="481626" cy="707197"/>
          </a:xfrm>
          <a:prstGeom prst="rect">
            <a:avLst/>
          </a:prstGeom>
        </p:spPr>
      </p:pic>
    </p:spTree>
    <p:extLst>
      <p:ext uri="{BB962C8B-B14F-4D97-AF65-F5344CB8AC3E}">
        <p14:creationId xmlns:p14="http://schemas.microsoft.com/office/powerpoint/2010/main" val="4156201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hort sub-head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edium sub-head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ong sub-head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No 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Diagram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ask or Quo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5810</TotalTime>
  <Words>586</Words>
  <Application>Microsoft Office PowerPoint</Application>
  <PresentationFormat>On-screen Show (4:3)</PresentationFormat>
  <Paragraphs>52</Paragraphs>
  <Slides>11</Slides>
  <Notes>9</Notes>
  <HiddenSlides>0</HiddenSlides>
  <MMClips>0</MMClips>
  <ScaleCrop>false</ScaleCrop>
  <HeadingPairs>
    <vt:vector size="6" baseType="variant">
      <vt:variant>
        <vt:lpstr>Fonts Used</vt:lpstr>
      </vt:variant>
      <vt:variant>
        <vt:i4>3</vt:i4>
      </vt:variant>
      <vt:variant>
        <vt:lpstr>Theme</vt:lpstr>
      </vt:variant>
      <vt:variant>
        <vt:i4>7</vt:i4>
      </vt:variant>
      <vt:variant>
        <vt:lpstr>Slide Titles</vt:lpstr>
      </vt:variant>
      <vt:variant>
        <vt:i4>11</vt:i4>
      </vt:variant>
    </vt:vector>
  </HeadingPairs>
  <TitlesOfParts>
    <vt:vector size="21" baseType="lpstr">
      <vt:lpstr>Arial</vt:lpstr>
      <vt:lpstr>Calibri</vt:lpstr>
      <vt:lpstr>Gill Sans MT</vt:lpstr>
      <vt:lpstr>Title page</vt:lpstr>
      <vt:lpstr>Short sub-heading</vt:lpstr>
      <vt:lpstr>Medium sub-heading</vt:lpstr>
      <vt:lpstr>Long sub-heading</vt:lpstr>
      <vt:lpstr>No title slide</vt:lpstr>
      <vt:lpstr>Diagram slide</vt:lpstr>
      <vt:lpstr>Task or Quote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Hannah Jones</cp:lastModifiedBy>
  <cp:revision>129</cp:revision>
  <dcterms:created xsi:type="dcterms:W3CDTF">2018-07-15T13:38:45Z</dcterms:created>
  <dcterms:modified xsi:type="dcterms:W3CDTF">2019-05-14T10:59:49Z</dcterms:modified>
</cp:coreProperties>
</file>