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59" r:id="rId6"/>
    <p:sldId id="262" r:id="rId7"/>
    <p:sldId id="261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924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5535A8-C8ED-4D70-A422-970A09E45666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53E8C-1523-404D-B654-5F44C11582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0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53E8C-1523-404D-B654-5F44C115826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398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013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367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661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476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186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657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909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516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874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429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22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80B56-47AC-46BA-A0FB-98B48DBF7683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B3C60-DBE7-45EA-A508-9A841E372D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369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9165" y="1877976"/>
            <a:ext cx="2079948" cy="2186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357" y="1861363"/>
            <a:ext cx="2169730" cy="22111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5509" y="1874654"/>
            <a:ext cx="2203364" cy="21895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1121" y="1874654"/>
            <a:ext cx="2053367" cy="215304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51490" y="4120993"/>
            <a:ext cx="2586906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quarter </a:t>
            </a:r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turn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(¼)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265779" y="4221088"/>
            <a:ext cx="2293747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50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ull </a:t>
            </a:r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turn (whole)</a:t>
            </a:r>
            <a:endParaRPr lang="en-GB" sz="25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4716016" y="4248472"/>
            <a:ext cx="2232248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500" dirty="0">
                <a:solidFill>
                  <a:srgbClr val="FF0000"/>
                </a:solidFill>
                <a:latin typeface="Comic Sans MS" panose="030F0702030302020204" pitchFamily="66" charset="0"/>
              </a:rPr>
              <a:t>t</a:t>
            </a:r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hree-quarter </a:t>
            </a:r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turn (¾)</a:t>
            </a:r>
            <a:endParaRPr lang="en-GB" sz="25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2699792" y="4322342"/>
            <a:ext cx="2293747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half turn (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½)</a:t>
            </a:r>
            <a:endParaRPr lang="en-GB" sz="2800" dirty="0">
              <a:solidFill>
                <a:srgbClr val="FF0000"/>
              </a:solidFill>
            </a:endParaRPr>
          </a:p>
          <a:p>
            <a:pPr algn="l"/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25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3528" y="332656"/>
            <a:ext cx="864096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I </a:t>
            </a:r>
            <a:r>
              <a:rPr lang="en-GB" sz="3000" dirty="0" smtClean="0">
                <a:latin typeface="Comic Sans MS" panose="030F0702030302020204" pitchFamily="66" charset="0"/>
              </a:rPr>
              <a:t>am learning to describe turns.</a:t>
            </a:r>
            <a:endParaRPr lang="en-GB" sz="3000" dirty="0"/>
          </a:p>
        </p:txBody>
      </p:sp>
      <p:sp>
        <p:nvSpPr>
          <p:cNvPr id="3" name="Rectangle 2"/>
          <p:cNvSpPr/>
          <p:nvPr/>
        </p:nvSpPr>
        <p:spPr>
          <a:xfrm>
            <a:off x="1546412" y="233891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¼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6012160" y="233891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¼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6017219" y="3330240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¼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5291975" y="3308402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¼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5297534" y="2309595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¼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1511134" y="3308402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¼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761409" y="3336515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¼</a:t>
            </a:r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700735" y="2309595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¼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900266" y="2782292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½</a:t>
            </a:r>
            <a:endParaRPr lang="en-GB" dirty="0"/>
          </a:p>
        </p:txBody>
      </p:sp>
      <p:sp>
        <p:nvSpPr>
          <p:cNvPr id="23" name="Rectangle 22"/>
          <p:cNvSpPr/>
          <p:nvPr/>
        </p:nvSpPr>
        <p:spPr>
          <a:xfrm>
            <a:off x="2768668" y="2782292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½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89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4644008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Arc 31"/>
          <p:cNvSpPr/>
          <p:nvPr/>
        </p:nvSpPr>
        <p:spPr>
          <a:xfrm>
            <a:off x="4644008" y="2049996"/>
            <a:ext cx="4176464" cy="3888432"/>
          </a:xfrm>
          <a:prstGeom prst="arc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649"/>
            <a:ext cx="9144000" cy="1152128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recognise quarter turns.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27793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339752" y="2049996"/>
            <a:ext cx="0" cy="194421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732240" y="2049996"/>
            <a:ext cx="0" cy="19442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11" idx="6"/>
          </p:cNvCxnSpPr>
          <p:nvPr/>
        </p:nvCxnSpPr>
        <p:spPr>
          <a:xfrm>
            <a:off x="6701618" y="3994212"/>
            <a:ext cx="2118854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1439652" y="5938428"/>
            <a:ext cx="18002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Start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801518" y="5938428"/>
            <a:ext cx="2586906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quarter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turn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732240" y="2492896"/>
            <a:ext cx="1512168" cy="15013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6732240" y="3022104"/>
            <a:ext cx="1872208" cy="97210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6732240" y="2204864"/>
            <a:ext cx="756084" cy="178934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6732240" y="3508158"/>
            <a:ext cx="2088232" cy="486054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ircular Arrow 2"/>
          <p:cNvSpPr/>
          <p:nvPr/>
        </p:nvSpPr>
        <p:spPr>
          <a:xfrm rot="3024562">
            <a:off x="6832755" y="2492896"/>
            <a:ext cx="1671178" cy="1213284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683163"/>
              <a:gd name="adj5" fmla="val 125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85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4644008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Arc 38"/>
          <p:cNvSpPr/>
          <p:nvPr/>
        </p:nvSpPr>
        <p:spPr>
          <a:xfrm>
            <a:off x="4628697" y="2049996"/>
            <a:ext cx="4176464" cy="3888432"/>
          </a:xfrm>
          <a:prstGeom prst="arc">
            <a:avLst>
              <a:gd name="adj1" fmla="val 16200000"/>
              <a:gd name="adj2" fmla="val 5431983"/>
            </a:avLst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649"/>
            <a:ext cx="9144000" cy="1152128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recognise half turns.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27793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339752" y="2049996"/>
            <a:ext cx="0" cy="194421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732240" y="2049996"/>
            <a:ext cx="0" cy="19442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1439652" y="5938428"/>
            <a:ext cx="18002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Start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801518" y="5938428"/>
            <a:ext cx="2586906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half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turn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732240" y="2492896"/>
            <a:ext cx="1512168" cy="15013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6732240" y="3022104"/>
            <a:ext cx="1872208" cy="97210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6732240" y="2204864"/>
            <a:ext cx="756084" cy="178934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6788433" y="3469552"/>
            <a:ext cx="2088232" cy="486054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788433" y="3994213"/>
            <a:ext cx="1816015" cy="617493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6788433" y="3994212"/>
            <a:ext cx="1044116" cy="166703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endCxn id="11" idx="6"/>
          </p:cNvCxnSpPr>
          <p:nvPr/>
        </p:nvCxnSpPr>
        <p:spPr>
          <a:xfrm>
            <a:off x="6716929" y="3994212"/>
            <a:ext cx="2103543" cy="0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701618" y="3994212"/>
            <a:ext cx="1542790" cy="123498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716929" y="3994212"/>
            <a:ext cx="593562" cy="1811052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11" idx="4"/>
          </p:cNvCxnSpPr>
          <p:nvPr/>
        </p:nvCxnSpPr>
        <p:spPr>
          <a:xfrm>
            <a:off x="6701618" y="3994212"/>
            <a:ext cx="30622" cy="194421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ircular Arrow 24"/>
          <p:cNvSpPr/>
          <p:nvPr/>
        </p:nvSpPr>
        <p:spPr>
          <a:xfrm rot="5400000">
            <a:off x="7188176" y="3348964"/>
            <a:ext cx="1671178" cy="1213284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683163"/>
              <a:gd name="adj5" fmla="val 125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83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4644008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Arc 33"/>
          <p:cNvSpPr/>
          <p:nvPr/>
        </p:nvSpPr>
        <p:spPr>
          <a:xfrm>
            <a:off x="4628697" y="2049996"/>
            <a:ext cx="4176464" cy="3888432"/>
          </a:xfrm>
          <a:prstGeom prst="arc">
            <a:avLst>
              <a:gd name="adj1" fmla="val 16200000"/>
              <a:gd name="adj2" fmla="val 10768861"/>
            </a:avLst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649"/>
            <a:ext cx="9144000" cy="1152128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I recognise three-quarter turns.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27793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339752" y="2049996"/>
            <a:ext cx="0" cy="194421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732240" y="2049996"/>
            <a:ext cx="0" cy="19442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1439652" y="5938428"/>
            <a:ext cx="18002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Start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364089" y="5938428"/>
            <a:ext cx="3512576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</a:t>
            </a:r>
            <a:r>
              <a:rPr lang="en-GB" sz="40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hree-quarter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turn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732240" y="2492896"/>
            <a:ext cx="1512168" cy="15013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6732240" y="3022104"/>
            <a:ext cx="1872208" cy="97210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6732240" y="2204864"/>
            <a:ext cx="756084" cy="178934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6788433" y="3469552"/>
            <a:ext cx="2088232" cy="486054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788433" y="3994213"/>
            <a:ext cx="1816015" cy="617493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6788433" y="3994212"/>
            <a:ext cx="1044116" cy="166703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endCxn id="11" idx="6"/>
          </p:cNvCxnSpPr>
          <p:nvPr/>
        </p:nvCxnSpPr>
        <p:spPr>
          <a:xfrm>
            <a:off x="6716929" y="3994212"/>
            <a:ext cx="2103543" cy="0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701618" y="3994212"/>
            <a:ext cx="1542790" cy="123498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716929" y="3994212"/>
            <a:ext cx="593562" cy="1811052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11" idx="4"/>
          </p:cNvCxnSpPr>
          <p:nvPr/>
        </p:nvCxnSpPr>
        <p:spPr>
          <a:xfrm flipH="1">
            <a:off x="6732240" y="3994213"/>
            <a:ext cx="1" cy="1944215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4860032" y="3994213"/>
            <a:ext cx="1928402" cy="687383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11" idx="3"/>
          </p:cNvCxnSpPr>
          <p:nvPr/>
        </p:nvCxnSpPr>
        <p:spPr>
          <a:xfrm flipH="1">
            <a:off x="5255637" y="3994213"/>
            <a:ext cx="1461292" cy="1374767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5986284" y="3994213"/>
            <a:ext cx="745957" cy="1811051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11" idx="2"/>
          </p:cNvCxnSpPr>
          <p:nvPr/>
        </p:nvCxnSpPr>
        <p:spPr>
          <a:xfrm flipH="1">
            <a:off x="4644008" y="3994212"/>
            <a:ext cx="2057610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ircular Arrow 28"/>
          <p:cNvSpPr/>
          <p:nvPr/>
        </p:nvSpPr>
        <p:spPr>
          <a:xfrm rot="7890809">
            <a:off x="6257851" y="3843857"/>
            <a:ext cx="1671178" cy="1213284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683163"/>
              <a:gd name="adj5" fmla="val 125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309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4644008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Arc 33"/>
          <p:cNvSpPr/>
          <p:nvPr/>
        </p:nvSpPr>
        <p:spPr>
          <a:xfrm>
            <a:off x="4628697" y="2049996"/>
            <a:ext cx="4176464" cy="3888432"/>
          </a:xfrm>
          <a:prstGeom prst="arc">
            <a:avLst>
              <a:gd name="adj1" fmla="val 16200000"/>
              <a:gd name="adj2" fmla="val 16184031"/>
            </a:avLst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649"/>
            <a:ext cx="9144000" cy="1152128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I recognise full turns.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27793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339752" y="2049996"/>
            <a:ext cx="0" cy="194421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5986283" y="2049996"/>
            <a:ext cx="745957" cy="19442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1439652" y="5938428"/>
            <a:ext cx="18002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Start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364089" y="5938428"/>
            <a:ext cx="3512576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full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turn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732240" y="2492896"/>
            <a:ext cx="1512168" cy="15013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6732240" y="3022104"/>
            <a:ext cx="1872208" cy="97210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6732240" y="2204864"/>
            <a:ext cx="756084" cy="178934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6788433" y="3469552"/>
            <a:ext cx="2088232" cy="486054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788433" y="3994213"/>
            <a:ext cx="1816015" cy="617493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6788433" y="3994212"/>
            <a:ext cx="1044116" cy="166703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endCxn id="11" idx="6"/>
          </p:cNvCxnSpPr>
          <p:nvPr/>
        </p:nvCxnSpPr>
        <p:spPr>
          <a:xfrm>
            <a:off x="6716929" y="3994212"/>
            <a:ext cx="2103543" cy="0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701618" y="3994212"/>
            <a:ext cx="1542790" cy="123498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716929" y="3994212"/>
            <a:ext cx="593562" cy="1811052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6732240" y="3994213"/>
            <a:ext cx="1" cy="1944215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4860032" y="3994213"/>
            <a:ext cx="1928402" cy="687383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11" idx="3"/>
          </p:cNvCxnSpPr>
          <p:nvPr/>
        </p:nvCxnSpPr>
        <p:spPr>
          <a:xfrm flipH="1">
            <a:off x="5255637" y="3994213"/>
            <a:ext cx="1461292" cy="1374767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5986284" y="3994213"/>
            <a:ext cx="745957" cy="1811051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11" idx="2"/>
          </p:cNvCxnSpPr>
          <p:nvPr/>
        </p:nvCxnSpPr>
        <p:spPr>
          <a:xfrm flipH="1">
            <a:off x="4644008" y="3994212"/>
            <a:ext cx="2057610" cy="0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1" idx="1"/>
          </p:cNvCxnSpPr>
          <p:nvPr/>
        </p:nvCxnSpPr>
        <p:spPr>
          <a:xfrm flipH="1" flipV="1">
            <a:off x="5255637" y="2619444"/>
            <a:ext cx="1532797" cy="1336162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 flipV="1">
            <a:off x="4860033" y="3243555"/>
            <a:ext cx="1928401" cy="750657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endCxn id="11" idx="0"/>
          </p:cNvCxnSpPr>
          <p:nvPr/>
        </p:nvCxnSpPr>
        <p:spPr>
          <a:xfrm flipH="1" flipV="1">
            <a:off x="6732240" y="2049996"/>
            <a:ext cx="1" cy="1944217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ircular Arrow 32"/>
          <p:cNvSpPr/>
          <p:nvPr/>
        </p:nvSpPr>
        <p:spPr>
          <a:xfrm rot="10800000">
            <a:off x="5873685" y="3801393"/>
            <a:ext cx="1671178" cy="1213284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683163"/>
              <a:gd name="adj5" fmla="val 125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92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64270"/>
            <a:ext cx="9144000" cy="1152128"/>
          </a:xfrm>
        </p:spPr>
        <p:txBody>
          <a:bodyPr>
            <a:normAutofit/>
          </a:bodyPr>
          <a:lstStyle/>
          <a:p>
            <a:r>
              <a:rPr lang="en-GB" sz="3000" dirty="0" smtClean="0">
                <a:latin typeface="Comic Sans MS" panose="030F0702030302020204" pitchFamily="66" charset="0"/>
              </a:rPr>
              <a:t>I am learning to make turns in both directions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187624" y="6051529"/>
            <a:ext cx="2586906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Turn left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904698"/>
            <a:ext cx="5382887" cy="2592940"/>
          </a:xfrm>
          <a:prstGeom prst="rect">
            <a:avLst/>
          </a:prstGeom>
        </p:spPr>
      </p:pic>
      <p:pic>
        <p:nvPicPr>
          <p:cNvPr id="1026" name="Picture 2" descr="Left Turn Images, Stock Photos &amp; Vectors | Shutterstock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2500" l="385" r="98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641749"/>
            <a:ext cx="24765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W1-1R Right Turn Symbo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W1-1R Right Turn Symbo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016" r="995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36" y="3484466"/>
            <a:ext cx="2739168" cy="273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5653063" y="6030893"/>
            <a:ext cx="2586906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Turn right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83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4644008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Arc 31"/>
          <p:cNvSpPr/>
          <p:nvPr/>
        </p:nvSpPr>
        <p:spPr>
          <a:xfrm rot="16200000">
            <a:off x="4716016" y="1977988"/>
            <a:ext cx="4032448" cy="4176464"/>
          </a:xfrm>
          <a:prstGeom prst="arc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649"/>
            <a:ext cx="9144000" cy="1152128"/>
          </a:xfrm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am learning to make turns </a:t>
            </a:r>
            <a:br>
              <a:rPr lang="en-GB" sz="4000" dirty="0" smtClean="0">
                <a:latin typeface="Comic Sans MS" panose="030F0702030302020204" pitchFamily="66" charset="0"/>
              </a:rPr>
            </a:br>
            <a:r>
              <a:rPr lang="en-GB" sz="4000" dirty="0" smtClean="0">
                <a:latin typeface="Comic Sans MS" panose="030F0702030302020204" pitchFamily="66" charset="0"/>
              </a:rPr>
              <a:t>in both directions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27793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339752" y="2049996"/>
            <a:ext cx="0" cy="194421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732240" y="2049996"/>
            <a:ext cx="0" cy="19442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4644008" y="4077072"/>
            <a:ext cx="2071591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1439652" y="5938428"/>
            <a:ext cx="18002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Start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801518" y="5938428"/>
            <a:ext cx="2586906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Turn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left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5436096" y="2492896"/>
            <a:ext cx="1279503" cy="1564913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4756994" y="3634300"/>
            <a:ext cx="1936064" cy="378922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 flipV="1">
            <a:off x="6075847" y="2069005"/>
            <a:ext cx="656393" cy="1925207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 flipV="1">
            <a:off x="4996745" y="2924944"/>
            <a:ext cx="1735495" cy="106926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ircular Arrow 2"/>
          <p:cNvSpPr/>
          <p:nvPr/>
        </p:nvSpPr>
        <p:spPr>
          <a:xfrm rot="18575438" flipH="1">
            <a:off x="4972824" y="2492893"/>
            <a:ext cx="1671178" cy="1213284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683163"/>
              <a:gd name="adj5" fmla="val 125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82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4644008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Arc 31"/>
          <p:cNvSpPr/>
          <p:nvPr/>
        </p:nvSpPr>
        <p:spPr>
          <a:xfrm>
            <a:off x="4644008" y="2049996"/>
            <a:ext cx="4176464" cy="3888432"/>
          </a:xfrm>
          <a:prstGeom prst="arc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649"/>
            <a:ext cx="9144000" cy="1152128"/>
          </a:xfrm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I am learning to make turns </a:t>
            </a:r>
            <a:br>
              <a:rPr lang="en-GB" sz="4000" dirty="0" smtClean="0">
                <a:latin typeface="Comic Sans MS" panose="030F0702030302020204" pitchFamily="66" charset="0"/>
              </a:rPr>
            </a:br>
            <a:r>
              <a:rPr lang="en-GB" sz="4000" dirty="0" smtClean="0">
                <a:latin typeface="Comic Sans MS" panose="030F0702030302020204" pitchFamily="66" charset="0"/>
              </a:rPr>
              <a:t>in both directions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27793" y="2049996"/>
            <a:ext cx="4176464" cy="38884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339752" y="2049996"/>
            <a:ext cx="0" cy="194421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732240" y="2049996"/>
            <a:ext cx="0" cy="19442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11" idx="6"/>
          </p:cNvCxnSpPr>
          <p:nvPr/>
        </p:nvCxnSpPr>
        <p:spPr>
          <a:xfrm>
            <a:off x="6701618" y="3994212"/>
            <a:ext cx="2118854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1439652" y="5938428"/>
            <a:ext cx="18002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Start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801518" y="5938428"/>
            <a:ext cx="2586906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Turn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732240" y="2492896"/>
            <a:ext cx="1512168" cy="1501316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6732240" y="3022104"/>
            <a:ext cx="1872208" cy="97210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6732240" y="2204864"/>
            <a:ext cx="756084" cy="1789348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6732240" y="3508158"/>
            <a:ext cx="2088232" cy="486054"/>
          </a:xfrm>
          <a:prstGeom prst="straightConnector1">
            <a:avLst/>
          </a:prstGeom>
          <a:ln w="571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ircular Arrow 2"/>
          <p:cNvSpPr/>
          <p:nvPr/>
        </p:nvSpPr>
        <p:spPr>
          <a:xfrm rot="3024562">
            <a:off x="6832755" y="2492896"/>
            <a:ext cx="1671178" cy="1213284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683163"/>
              <a:gd name="adj5" fmla="val 125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262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104</Words>
  <Application>Microsoft Office PowerPoint</Application>
  <PresentationFormat>On-screen Show (4:3)</PresentationFormat>
  <Paragraphs>38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PowerPoint Presentation</vt:lpstr>
      <vt:lpstr>I recognise quarter turns.</vt:lpstr>
      <vt:lpstr>I recognise half turns.</vt:lpstr>
      <vt:lpstr>I recognise three-quarter turns.</vt:lpstr>
      <vt:lpstr>I recognise full turns.</vt:lpstr>
      <vt:lpstr>I am learning to make turns in both directions</vt:lpstr>
      <vt:lpstr>I am learning to make turns  in both directions</vt:lpstr>
      <vt:lpstr>I am learning to make turns  in both directions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recognise quarter and half turns</dc:title>
  <dc:creator>Suzanne</dc:creator>
  <cp:lastModifiedBy>Sally Smart</cp:lastModifiedBy>
  <cp:revision>12</cp:revision>
  <dcterms:created xsi:type="dcterms:W3CDTF">2014-10-18T17:33:16Z</dcterms:created>
  <dcterms:modified xsi:type="dcterms:W3CDTF">2020-05-10T22:30:30Z</dcterms:modified>
</cp:coreProperties>
</file>