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30D08-4D06-4583-B59C-032587986306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DFD19-2295-490A-801D-C269C2AA29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77076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30D08-4D06-4583-B59C-032587986306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DFD19-2295-490A-801D-C269C2AA29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289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30D08-4D06-4583-B59C-032587986306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DFD19-2295-490A-801D-C269C2AA29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128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30D08-4D06-4583-B59C-032587986306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DFD19-2295-490A-801D-C269C2AA29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0732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30D08-4D06-4583-B59C-032587986306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DFD19-2295-490A-801D-C269C2AA29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872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30D08-4D06-4583-B59C-032587986306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DFD19-2295-490A-801D-C269C2AA29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4064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30D08-4D06-4583-B59C-032587986306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DFD19-2295-490A-801D-C269C2AA29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629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30D08-4D06-4583-B59C-032587986306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DFD19-2295-490A-801D-C269C2AA29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46174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30D08-4D06-4583-B59C-032587986306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DFD19-2295-490A-801D-C269C2AA29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12361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30D08-4D06-4583-B59C-032587986306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DFD19-2295-490A-801D-C269C2AA29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921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30D08-4D06-4583-B59C-032587986306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DFD19-2295-490A-801D-C269C2AA29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3297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630D08-4D06-4583-B59C-032587986306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4DFD19-2295-490A-801D-C269C2AA29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255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4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4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4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3199" y="174852"/>
            <a:ext cx="2406288" cy="369855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2515" y="3672431"/>
            <a:ext cx="3949748" cy="303488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79523" y="174852"/>
            <a:ext cx="4346122" cy="6600729"/>
          </a:xfrm>
          <a:prstGeom prst="rect">
            <a:avLst/>
          </a:prstGeom>
        </p:spPr>
      </p:pic>
      <p:pic>
        <p:nvPicPr>
          <p:cNvPr id="5" name="p64-6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697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78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3686" y="125904"/>
            <a:ext cx="4432119" cy="647599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45740" y="125904"/>
            <a:ext cx="4566693" cy="6491969"/>
          </a:xfrm>
          <a:prstGeom prst="rect">
            <a:avLst/>
          </a:prstGeom>
        </p:spPr>
      </p:pic>
      <p:pic>
        <p:nvPicPr>
          <p:cNvPr id="4" name="p66-6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166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16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614" y="217305"/>
            <a:ext cx="4117386" cy="63986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4314" y="184641"/>
            <a:ext cx="4365309" cy="6431295"/>
          </a:xfrm>
          <a:prstGeom prst="rect">
            <a:avLst/>
          </a:prstGeom>
        </p:spPr>
      </p:pic>
      <p:pic>
        <p:nvPicPr>
          <p:cNvPr id="4" name="p68-6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154475" y="260105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524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75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437" y="228600"/>
            <a:ext cx="4431574" cy="64008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67104" y="228572"/>
            <a:ext cx="4475662" cy="6400828"/>
          </a:xfrm>
          <a:prstGeom prst="rect">
            <a:avLst/>
          </a:prstGeom>
        </p:spPr>
      </p:pic>
      <p:pic>
        <p:nvPicPr>
          <p:cNvPr id="4" name="p70-7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408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82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0493" y="238941"/>
            <a:ext cx="4588193" cy="63627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76492" y="238941"/>
            <a:ext cx="4405314" cy="6353175"/>
          </a:xfrm>
          <a:prstGeom prst="rect">
            <a:avLst/>
          </a:prstGeom>
        </p:spPr>
      </p:pic>
      <p:pic>
        <p:nvPicPr>
          <p:cNvPr id="4" name="p72-7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965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197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0</Words>
  <Application>Microsoft Office PowerPoint</Application>
  <PresentationFormat>Widescreen</PresentationFormat>
  <Paragraphs>0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Beraet</dc:creator>
  <cp:lastModifiedBy>Andrew Beraet</cp:lastModifiedBy>
  <cp:revision>6</cp:revision>
  <dcterms:created xsi:type="dcterms:W3CDTF">2020-06-10T10:56:51Z</dcterms:created>
  <dcterms:modified xsi:type="dcterms:W3CDTF">2020-06-14T09:03:31Z</dcterms:modified>
</cp:coreProperties>
</file>