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4"/>
  </p:notesMasterIdLst>
  <p:sldIdLst>
    <p:sldId id="256" r:id="rId5"/>
    <p:sldId id="301" r:id="rId6"/>
    <p:sldId id="417" r:id="rId7"/>
    <p:sldId id="416" r:id="rId8"/>
    <p:sldId id="415" r:id="rId9"/>
    <p:sldId id="418" r:id="rId10"/>
    <p:sldId id="420" r:id="rId11"/>
    <p:sldId id="419" r:id="rId12"/>
    <p:sldId id="421" r:id="rId13"/>
    <p:sldId id="422" r:id="rId14"/>
    <p:sldId id="424" r:id="rId15"/>
    <p:sldId id="429" r:id="rId16"/>
    <p:sldId id="425" r:id="rId17"/>
    <p:sldId id="430" r:id="rId18"/>
    <p:sldId id="426" r:id="rId19"/>
    <p:sldId id="427" r:id="rId20"/>
    <p:sldId id="431" r:id="rId21"/>
    <p:sldId id="413" r:id="rId22"/>
    <p:sldId id="414"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30ADE5-EC4E-4BEC-A900-628CA26895CC}" v="29" dt="2019-03-12T09:30:12.9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61" autoAdjust="0"/>
    <p:restoredTop sz="94249" autoAdjust="0"/>
  </p:normalViewPr>
  <p:slideViewPr>
    <p:cSldViewPr snapToGrid="0">
      <p:cViewPr varScale="1">
        <p:scale>
          <a:sx n="83" d="100"/>
          <a:sy n="83" d="100"/>
        </p:scale>
        <p:origin x="144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478A7E-5CEC-4611-BBB4-D3984EB2553C}" type="datetimeFigureOut">
              <a:rPr lang="en-GB" smtClean="0"/>
              <a:t>17/06/2020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F3686E-1E79-4DC2-910E-FA4A58AF4746}" type="slidenum">
              <a:rPr lang="en-GB" smtClean="0"/>
              <a:t>‹#›</a:t>
            </a:fld>
            <a:endParaRPr lang="en-GB"/>
          </a:p>
        </p:txBody>
      </p:sp>
    </p:spTree>
    <p:extLst>
      <p:ext uri="{BB962C8B-B14F-4D97-AF65-F5344CB8AC3E}">
        <p14:creationId xmlns:p14="http://schemas.microsoft.com/office/powerpoint/2010/main" val="37258216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5</a:t>
            </a:fld>
            <a:endParaRPr lang="en-GB"/>
          </a:p>
        </p:txBody>
      </p:sp>
    </p:spTree>
    <p:extLst>
      <p:ext uri="{BB962C8B-B14F-4D97-AF65-F5344CB8AC3E}">
        <p14:creationId xmlns:p14="http://schemas.microsoft.com/office/powerpoint/2010/main" val="31972129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6</a:t>
            </a:fld>
            <a:endParaRPr lang="en-GB"/>
          </a:p>
        </p:txBody>
      </p:sp>
    </p:spTree>
    <p:extLst>
      <p:ext uri="{BB962C8B-B14F-4D97-AF65-F5344CB8AC3E}">
        <p14:creationId xmlns:p14="http://schemas.microsoft.com/office/powerpoint/2010/main" val="1237229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7</a:t>
            </a:fld>
            <a:endParaRPr lang="en-GB"/>
          </a:p>
        </p:txBody>
      </p:sp>
    </p:spTree>
    <p:extLst>
      <p:ext uri="{BB962C8B-B14F-4D97-AF65-F5344CB8AC3E}">
        <p14:creationId xmlns:p14="http://schemas.microsoft.com/office/powerpoint/2010/main" val="16111643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8</a:t>
            </a:fld>
            <a:endParaRPr lang="en-GB"/>
          </a:p>
        </p:txBody>
      </p:sp>
    </p:spTree>
    <p:extLst>
      <p:ext uri="{BB962C8B-B14F-4D97-AF65-F5344CB8AC3E}">
        <p14:creationId xmlns:p14="http://schemas.microsoft.com/office/powerpoint/2010/main" val="6391085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9</a:t>
            </a:fld>
            <a:endParaRPr lang="en-GB"/>
          </a:p>
        </p:txBody>
      </p:sp>
    </p:spTree>
    <p:extLst>
      <p:ext uri="{BB962C8B-B14F-4D97-AF65-F5344CB8AC3E}">
        <p14:creationId xmlns:p14="http://schemas.microsoft.com/office/powerpoint/2010/main" val="27581799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10</a:t>
            </a:fld>
            <a:endParaRPr lang="en-GB"/>
          </a:p>
        </p:txBody>
      </p:sp>
    </p:spTree>
    <p:extLst>
      <p:ext uri="{BB962C8B-B14F-4D97-AF65-F5344CB8AC3E}">
        <p14:creationId xmlns:p14="http://schemas.microsoft.com/office/powerpoint/2010/main" val="20101275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11</a:t>
            </a:fld>
            <a:endParaRPr lang="en-GB"/>
          </a:p>
        </p:txBody>
      </p:sp>
    </p:spTree>
    <p:extLst>
      <p:ext uri="{BB962C8B-B14F-4D97-AF65-F5344CB8AC3E}">
        <p14:creationId xmlns:p14="http://schemas.microsoft.com/office/powerpoint/2010/main" val="7301474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12</a:t>
            </a:fld>
            <a:endParaRPr lang="en-GB"/>
          </a:p>
        </p:txBody>
      </p:sp>
    </p:spTree>
    <p:extLst>
      <p:ext uri="{BB962C8B-B14F-4D97-AF65-F5344CB8AC3E}">
        <p14:creationId xmlns:p14="http://schemas.microsoft.com/office/powerpoint/2010/main" val="32858384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13</a:t>
            </a:fld>
            <a:endParaRPr lang="en-GB"/>
          </a:p>
        </p:txBody>
      </p:sp>
    </p:spTree>
    <p:extLst>
      <p:ext uri="{BB962C8B-B14F-4D97-AF65-F5344CB8AC3E}">
        <p14:creationId xmlns:p14="http://schemas.microsoft.com/office/powerpoint/2010/main" val="6868489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14</a:t>
            </a:fld>
            <a:endParaRPr lang="en-GB"/>
          </a:p>
        </p:txBody>
      </p:sp>
    </p:spTree>
    <p:extLst>
      <p:ext uri="{BB962C8B-B14F-4D97-AF65-F5344CB8AC3E}">
        <p14:creationId xmlns:p14="http://schemas.microsoft.com/office/powerpoint/2010/main" val="930270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15</a:t>
            </a:fld>
            <a:endParaRPr lang="en-GB"/>
          </a:p>
        </p:txBody>
      </p:sp>
    </p:spTree>
    <p:extLst>
      <p:ext uri="{BB962C8B-B14F-4D97-AF65-F5344CB8AC3E}">
        <p14:creationId xmlns:p14="http://schemas.microsoft.com/office/powerpoint/2010/main" val="18371537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16</a:t>
            </a:fld>
            <a:endParaRPr lang="en-GB"/>
          </a:p>
        </p:txBody>
      </p:sp>
    </p:spTree>
    <p:extLst>
      <p:ext uri="{BB962C8B-B14F-4D97-AF65-F5344CB8AC3E}">
        <p14:creationId xmlns:p14="http://schemas.microsoft.com/office/powerpoint/2010/main" val="7564346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17</a:t>
            </a:fld>
            <a:endParaRPr lang="en-GB"/>
          </a:p>
        </p:txBody>
      </p:sp>
    </p:spTree>
    <p:extLst>
      <p:ext uri="{BB962C8B-B14F-4D97-AF65-F5344CB8AC3E}">
        <p14:creationId xmlns:p14="http://schemas.microsoft.com/office/powerpoint/2010/main" val="37330312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18</a:t>
            </a:fld>
            <a:endParaRPr lang="en-GB"/>
          </a:p>
        </p:txBody>
      </p:sp>
    </p:spTree>
    <p:extLst>
      <p:ext uri="{BB962C8B-B14F-4D97-AF65-F5344CB8AC3E}">
        <p14:creationId xmlns:p14="http://schemas.microsoft.com/office/powerpoint/2010/main" val="23337697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F3686E-1E79-4DC2-910E-FA4A58AF4746}" type="slidenum">
              <a:rPr lang="en-GB" smtClean="0"/>
              <a:t>19</a:t>
            </a:fld>
            <a:endParaRPr lang="en-GB"/>
          </a:p>
        </p:txBody>
      </p:sp>
    </p:spTree>
    <p:extLst>
      <p:ext uri="{BB962C8B-B14F-4D97-AF65-F5344CB8AC3E}">
        <p14:creationId xmlns:p14="http://schemas.microsoft.com/office/powerpoint/2010/main" val="2849339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17/06/2020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17/06/2020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17/06/2020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17/06/2020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add-equal-groups-year-1-multiplication-and-division-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1/summer-block-1-multiplication-and-division/" TargetMode="External"/><Relationship Id="rId5" Type="http://schemas.openxmlformats.org/officeDocument/2006/relationships/hyperlink" Target="https://classroomsecrets.co.uk/content-domain-filter/?fwp_contentdomain=1c8" TargetMode="External"/><Relationship Id="rId4" Type="http://schemas.openxmlformats.org/officeDocument/2006/relationships/hyperlink" Target="https://classroomsecrets.co.uk/content-domain-filter/?fwp_contentdomain=1n1b"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1 – Multiplication and Division – Add Equal Groups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6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1: (1N1b) </a:t>
            </a:r>
            <a:r>
              <a:rPr lang="en-GB" sz="1200" b="1" u="sng" dirty="0">
                <a:latin typeface="Century Gothic" panose="020B0502020202020204" pitchFamily="34" charset="0"/>
                <a:hlinkClick r:id="rId4"/>
              </a:rPr>
              <a:t>Count in multiples of twos, fives and tens</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1: (1C8) </a:t>
            </a:r>
            <a:r>
              <a:rPr lang="en-GB" sz="1200" b="1" u="sng" dirty="0">
                <a:latin typeface="Century Gothic" panose="020B0502020202020204" pitchFamily="34" charset="0"/>
                <a:hlinkClick r:id="rId5"/>
              </a:rPr>
              <a:t>Solve one-step problems involving multiplication and division, by calculating the answer using concrete objects, pictorial representations and arrays with the support of the teacher</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1 Multiplication and Division</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1 – Multiplication and Division</a:t>
            </a:r>
            <a:r>
              <a:rPr lang="en-GB" sz="1600" b="1" dirty="0">
                <a:solidFill>
                  <a:schemeClr val="bg2">
                    <a:lumMod val="50000"/>
                  </a:schemeClr>
                </a:solidFill>
                <a:latin typeface="Century Gothic" panose="020B0502020202020204" pitchFamily="34" charset="0"/>
              </a:rPr>
              <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4800" b="1" dirty="0">
                <a:solidFill>
                  <a:schemeClr val="bg2">
                    <a:lumMod val="25000"/>
                  </a:schemeClr>
                </a:solidFill>
                <a:latin typeface="Century Gothic" panose="020B0502020202020204" pitchFamily="34" charset="0"/>
              </a:rPr>
              <a:t>Step 3: Add Equal Groups</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generated with high confidence">
            <a:extLst>
              <a:ext uri="{FF2B5EF4-FFF2-40B4-BE49-F238E27FC236}">
                <a16:creationId xmlns:a16="http://schemas.microsoft.com/office/drawing/2014/main" id="{E5DA5FEB-26D6-463D-8FBC-4B032A60EA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41" name="Rectangle 40">
            <a:extLst>
              <a:ext uri="{FF2B5EF4-FFF2-40B4-BE49-F238E27FC236}">
                <a16:creationId xmlns:a16="http://schemas.microsoft.com/office/drawing/2014/main" id="{50587DCF-BB40-48E7-B0EB-6043CAC7234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800" u="sng" dirty="0">
              <a:solidFill>
                <a:schemeClr val="bg2">
                  <a:lumMod val="25000"/>
                </a:schemeClr>
              </a:solidFill>
              <a:latin typeface="SassoonCRInfantMedium" panose="02000603020000020003" pitchFamily="2" charset="0"/>
            </a:endParaRPr>
          </a:p>
          <a:p>
            <a:pPr algn="ctr"/>
            <a:endParaRPr lang="en-GB" sz="800" u="sng" dirty="0">
              <a:solidFill>
                <a:schemeClr val="bg2">
                  <a:lumMod val="25000"/>
                </a:schemeClr>
              </a:solidFill>
              <a:latin typeface="SassoonCRInfantMedium" panose="02000603020000020003" pitchFamily="2" charset="0"/>
            </a:endParaRPr>
          </a:p>
          <a:p>
            <a:pPr algn="ctr"/>
            <a:endParaRPr lang="en-GB" sz="1200" u="sng" dirty="0">
              <a:solidFill>
                <a:schemeClr val="bg2">
                  <a:lumMod val="25000"/>
                </a:schemeClr>
              </a:solidFill>
              <a:latin typeface="SassoonCRInfantMedium" panose="02000603020000020003" pitchFamily="2" charset="0"/>
            </a:endParaRPr>
          </a:p>
          <a:p>
            <a:pPr algn="ctr"/>
            <a:endParaRPr lang="en-GB" sz="2800" u="sng" dirty="0">
              <a:solidFill>
                <a:schemeClr val="bg2">
                  <a:lumMod val="25000"/>
                </a:schemeClr>
              </a:solidFill>
              <a:latin typeface="SassoonCRInfantMedium" panose="02000603020000020003" pitchFamily="2" charset="0"/>
            </a:endParaRPr>
          </a:p>
          <a:p>
            <a:pPr algn="ctr"/>
            <a:endParaRPr lang="en-GB" sz="2800" u="sng" dirty="0">
              <a:solidFill>
                <a:schemeClr val="bg2">
                  <a:lumMod val="25000"/>
                </a:schemeClr>
              </a:solidFill>
              <a:latin typeface="SassoonCRInfantMedium" panose="02000603020000020003" pitchFamily="2" charset="0"/>
            </a:endParaRPr>
          </a:p>
          <a:p>
            <a:pPr algn="ctr"/>
            <a:r>
              <a:rPr lang="en-GB" sz="2800" b="1" dirty="0">
                <a:solidFill>
                  <a:schemeClr val="bg2">
                    <a:lumMod val="25000"/>
                  </a:schemeClr>
                </a:solidFill>
                <a:latin typeface="Century Gothic" panose="020B0502020202020204" pitchFamily="34" charset="0"/>
              </a:rPr>
              <a:t>There are </a:t>
            </a:r>
            <a:r>
              <a:rPr lang="en-GB" sz="2800" b="1" spc="-300" dirty="0">
                <a:solidFill>
                  <a:schemeClr val="bg2">
                    <a:lumMod val="25000"/>
                  </a:schemeClr>
                </a:solidFill>
                <a:latin typeface="Century Gothic" panose="020B0502020202020204" pitchFamily="34" charset="0"/>
              </a:rPr>
              <a:t>_______</a:t>
            </a:r>
            <a:r>
              <a:rPr lang="en-GB" sz="2800" b="1" dirty="0">
                <a:solidFill>
                  <a:schemeClr val="bg2">
                    <a:lumMod val="25000"/>
                  </a:schemeClr>
                </a:solidFill>
                <a:latin typeface="Century Gothic" panose="020B0502020202020204" pitchFamily="34" charset="0"/>
              </a:rPr>
              <a:t> groups of </a:t>
            </a:r>
            <a:r>
              <a:rPr lang="en-GB" sz="2800" b="1" spc="-300" dirty="0">
                <a:solidFill>
                  <a:schemeClr val="bg2">
                    <a:lumMod val="25000"/>
                  </a:schemeClr>
                </a:solidFill>
                <a:latin typeface="Century Gothic" panose="020B0502020202020204" pitchFamily="34" charset="0"/>
              </a:rPr>
              <a:t>_______  </a:t>
            </a:r>
            <a:r>
              <a:rPr lang="en-GB" sz="2800" b="1" dirty="0">
                <a:solidFill>
                  <a:schemeClr val="bg2">
                    <a:lumMod val="25000"/>
                  </a:schemeClr>
                </a:solidFill>
                <a:latin typeface="Century Gothic" panose="020B0502020202020204" pitchFamily="34" charset="0"/>
              </a:rPr>
              <a:t>shells.</a:t>
            </a:r>
          </a:p>
          <a:p>
            <a:pPr algn="ctr"/>
            <a:endParaRPr lang="en-GB" sz="2800" dirty="0">
              <a:solidFill>
                <a:schemeClr val="bg2">
                  <a:lumMod val="25000"/>
                </a:schemeClr>
              </a:solidFill>
              <a:latin typeface="SassoonCRInfantMedium" panose="02000603020000020003" pitchFamily="2" charset="0"/>
            </a:endParaRPr>
          </a:p>
          <a:p>
            <a:pPr algn="ctr"/>
            <a:endParaRPr lang="en-GB" sz="2800" dirty="0">
              <a:solidFill>
                <a:schemeClr val="bg2">
                  <a:lumMod val="25000"/>
                </a:schemeClr>
              </a:solidFill>
              <a:latin typeface="SassoonCRInfantMedium" panose="02000603020000020003" pitchFamily="2" charset="0"/>
            </a:endParaRPr>
          </a:p>
          <a:p>
            <a:pPr algn="ctr"/>
            <a:endParaRPr lang="en-GB" sz="2800" dirty="0">
              <a:solidFill>
                <a:schemeClr val="bg2">
                  <a:lumMod val="25000"/>
                </a:schemeClr>
              </a:solidFill>
              <a:latin typeface="SassoonCRInfantMedium" panose="02000603020000020003" pitchFamily="2" charset="0"/>
            </a:endParaRPr>
          </a:p>
          <a:p>
            <a:pPr algn="ctr"/>
            <a:endParaRPr lang="en-GB" sz="2800" dirty="0">
              <a:solidFill>
                <a:schemeClr val="bg2">
                  <a:lumMod val="25000"/>
                </a:schemeClr>
              </a:solidFill>
              <a:latin typeface="SassoonCRInfantMedium" panose="02000603020000020003" pitchFamily="2" charset="0"/>
            </a:endParaRPr>
          </a:p>
          <a:p>
            <a:pPr algn="ctr"/>
            <a:r>
              <a:rPr lang="en-GB" sz="2800" b="1" dirty="0">
                <a:solidFill>
                  <a:schemeClr val="bg2">
                    <a:lumMod val="25000"/>
                  </a:schemeClr>
                </a:solidFill>
                <a:latin typeface="Century Gothic" panose="020B0502020202020204" pitchFamily="34" charset="0"/>
              </a:rPr>
              <a:t>There are </a:t>
            </a:r>
            <a:r>
              <a:rPr lang="en-GB" sz="2800" b="1" spc="-300" dirty="0">
                <a:solidFill>
                  <a:schemeClr val="bg2">
                    <a:lumMod val="25000"/>
                  </a:schemeClr>
                </a:solidFill>
                <a:latin typeface="Century Gothic" panose="020B0502020202020204" pitchFamily="34" charset="0"/>
              </a:rPr>
              <a:t>_______</a:t>
            </a:r>
            <a:r>
              <a:rPr lang="en-GB" sz="2800" b="1" dirty="0">
                <a:solidFill>
                  <a:schemeClr val="bg2">
                    <a:lumMod val="25000"/>
                  </a:schemeClr>
                </a:solidFill>
                <a:latin typeface="Century Gothic" panose="020B0502020202020204" pitchFamily="34" charset="0"/>
              </a:rPr>
              <a:t> groups of </a:t>
            </a:r>
            <a:r>
              <a:rPr lang="en-GB" sz="2800" b="1" spc="-300" dirty="0">
                <a:solidFill>
                  <a:schemeClr val="bg2">
                    <a:lumMod val="25000"/>
                  </a:schemeClr>
                </a:solidFill>
                <a:latin typeface="Century Gothic" panose="020B0502020202020204" pitchFamily="34" charset="0"/>
              </a:rPr>
              <a:t>_______  </a:t>
            </a:r>
            <a:r>
              <a:rPr lang="en-GB" sz="2800" b="1" dirty="0">
                <a:solidFill>
                  <a:schemeClr val="bg2">
                    <a:lumMod val="25000"/>
                  </a:schemeClr>
                </a:solidFill>
                <a:latin typeface="Century Gothic" panose="020B0502020202020204" pitchFamily="34" charset="0"/>
              </a:rPr>
              <a:t>jewels.</a:t>
            </a:r>
          </a:p>
          <a:p>
            <a:pPr algn="ctr"/>
            <a:endParaRPr lang="en-GB" sz="1200" dirty="0">
              <a:solidFill>
                <a:schemeClr val="bg2">
                  <a:lumMod val="25000"/>
                </a:schemeClr>
              </a:solidFill>
              <a:latin typeface="SassoonCRInfantMedium" panose="02000603020000020003" pitchFamily="2" charset="0"/>
            </a:endParaRPr>
          </a:p>
          <a:p>
            <a:pPr algn="ctr"/>
            <a:endParaRPr lang="en-GB" sz="1200" dirty="0">
              <a:solidFill>
                <a:schemeClr val="bg2">
                  <a:lumMod val="25000"/>
                </a:schemeClr>
              </a:solidFill>
              <a:latin typeface="SassoonCRInfantMedium" panose="02000603020000020003" pitchFamily="2" charset="0"/>
            </a:endParaRPr>
          </a:p>
          <a:p>
            <a:pPr algn="ctr"/>
            <a:endParaRPr lang="en-GB" sz="1200" dirty="0">
              <a:solidFill>
                <a:schemeClr val="bg2">
                  <a:lumMod val="25000"/>
                </a:schemeClr>
              </a:solidFill>
              <a:latin typeface="SassoonCRInfantMedium" panose="02000603020000020003" pitchFamily="2" charset="0"/>
            </a:endParaRPr>
          </a:p>
          <a:p>
            <a:pPr algn="ctr"/>
            <a:endParaRPr lang="en-GB" sz="2800" dirty="0">
              <a:solidFill>
                <a:schemeClr val="bg2">
                  <a:lumMod val="25000"/>
                </a:schemeClr>
              </a:solidFill>
              <a:latin typeface="SassoonCRInfantMedium" panose="02000603020000020003" pitchFamily="2" charset="0"/>
            </a:endParaRPr>
          </a:p>
          <a:p>
            <a:pPr algn="ctr"/>
            <a:endParaRPr lang="en-GB" sz="2800" dirty="0">
              <a:solidFill>
                <a:schemeClr val="bg2">
                  <a:lumMod val="25000"/>
                </a:schemeClr>
              </a:solidFill>
              <a:latin typeface="SassoonCRInfantMedium" panose="02000603020000020003" pitchFamily="2" charset="0"/>
            </a:endParaRPr>
          </a:p>
          <a:p>
            <a:pPr algn="ctr"/>
            <a:r>
              <a:rPr lang="en-GB" sz="2800" b="1" dirty="0">
                <a:solidFill>
                  <a:schemeClr val="bg2">
                    <a:lumMod val="25000"/>
                  </a:schemeClr>
                </a:solidFill>
                <a:latin typeface="Century Gothic" panose="020B0502020202020204" pitchFamily="34" charset="0"/>
              </a:rPr>
              <a:t>There are </a:t>
            </a:r>
            <a:r>
              <a:rPr lang="en-GB" sz="2800" b="1" spc="-300" dirty="0">
                <a:solidFill>
                  <a:schemeClr val="bg2">
                    <a:lumMod val="25000"/>
                  </a:schemeClr>
                </a:solidFill>
                <a:latin typeface="Century Gothic" panose="020B0502020202020204" pitchFamily="34" charset="0"/>
              </a:rPr>
              <a:t>_______</a:t>
            </a:r>
            <a:r>
              <a:rPr lang="en-GB" sz="2800" b="1" dirty="0">
                <a:solidFill>
                  <a:schemeClr val="bg2">
                    <a:lumMod val="25000"/>
                  </a:schemeClr>
                </a:solidFill>
                <a:latin typeface="Century Gothic" panose="020B0502020202020204" pitchFamily="34" charset="0"/>
              </a:rPr>
              <a:t> groups of </a:t>
            </a:r>
            <a:r>
              <a:rPr lang="en-GB" sz="2800" b="1" spc="-300" dirty="0">
                <a:solidFill>
                  <a:schemeClr val="bg2">
                    <a:lumMod val="25000"/>
                  </a:schemeClr>
                </a:solidFill>
                <a:latin typeface="Century Gothic" panose="020B0502020202020204" pitchFamily="34" charset="0"/>
              </a:rPr>
              <a:t>_______  </a:t>
            </a:r>
            <a:r>
              <a:rPr lang="en-GB" sz="2800" b="1" dirty="0">
                <a:solidFill>
                  <a:schemeClr val="bg2">
                    <a:lumMod val="25000"/>
                  </a:schemeClr>
                </a:solidFill>
                <a:latin typeface="Century Gothic" panose="020B0502020202020204" pitchFamily="34" charset="0"/>
              </a:rPr>
              <a:t>ducks.</a:t>
            </a:r>
          </a:p>
          <a:p>
            <a:pPr algn="ctr"/>
            <a:endParaRPr lang="en-GB" sz="2800" dirty="0">
              <a:solidFill>
                <a:schemeClr val="bg2">
                  <a:lumMod val="50000"/>
                </a:schemeClr>
              </a:solidFill>
              <a:latin typeface="SassoonCRInfantMedium" panose="02000603020000020003" pitchFamily="2" charset="0"/>
            </a:endParaRPr>
          </a:p>
          <a:p>
            <a:pPr algn="ctr"/>
            <a:endParaRPr lang="en-GB" sz="2000"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3259863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generated with high confidence">
            <a:extLst>
              <a:ext uri="{FF2B5EF4-FFF2-40B4-BE49-F238E27FC236}">
                <a16:creationId xmlns:a16="http://schemas.microsoft.com/office/drawing/2014/main" id="{E5DA5FEB-26D6-463D-8FBC-4B032A60EA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41" name="Rectangle 40">
            <a:extLst>
              <a:ext uri="{FF2B5EF4-FFF2-40B4-BE49-F238E27FC236}">
                <a16:creationId xmlns:a16="http://schemas.microsoft.com/office/drawing/2014/main" id="{50587DCF-BB40-48E7-B0EB-6043CAC7234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800" u="sng" dirty="0">
              <a:solidFill>
                <a:schemeClr val="bg2">
                  <a:lumMod val="25000"/>
                </a:schemeClr>
              </a:solidFill>
              <a:latin typeface="SassoonCRInfantMedium" panose="02000603020000020003" pitchFamily="2" charset="0"/>
            </a:endParaRPr>
          </a:p>
          <a:p>
            <a:pPr algn="ctr"/>
            <a:endParaRPr lang="en-GB" sz="800" u="sng" dirty="0">
              <a:solidFill>
                <a:schemeClr val="bg2">
                  <a:lumMod val="25000"/>
                </a:schemeClr>
              </a:solidFill>
              <a:latin typeface="SassoonCRInfantMedium" panose="02000603020000020003" pitchFamily="2" charset="0"/>
            </a:endParaRPr>
          </a:p>
          <a:p>
            <a:pPr algn="ctr"/>
            <a:endParaRPr lang="en-GB" sz="1200" u="sng" dirty="0">
              <a:solidFill>
                <a:schemeClr val="bg2">
                  <a:lumMod val="25000"/>
                </a:schemeClr>
              </a:solidFill>
              <a:latin typeface="SassoonCRInfantMedium" panose="02000603020000020003" pitchFamily="2" charset="0"/>
            </a:endParaRPr>
          </a:p>
          <a:p>
            <a:pPr algn="ctr"/>
            <a:endParaRPr lang="en-GB" sz="2800" u="sng" dirty="0">
              <a:solidFill>
                <a:schemeClr val="bg2">
                  <a:lumMod val="25000"/>
                </a:schemeClr>
              </a:solidFill>
              <a:latin typeface="SassoonCRInfantMedium" panose="02000603020000020003" pitchFamily="2" charset="0"/>
            </a:endParaRPr>
          </a:p>
          <a:p>
            <a:pPr algn="ctr"/>
            <a:endParaRPr lang="en-GB" sz="2800" u="sng" dirty="0">
              <a:solidFill>
                <a:schemeClr val="bg2">
                  <a:lumMod val="25000"/>
                </a:schemeClr>
              </a:solidFill>
              <a:latin typeface="SassoonCRInfantMedium" panose="02000603020000020003" pitchFamily="2" charset="0"/>
            </a:endParaRPr>
          </a:p>
          <a:p>
            <a:pPr algn="ctr"/>
            <a:r>
              <a:rPr lang="en-GB" sz="2800" b="1" dirty="0">
                <a:solidFill>
                  <a:schemeClr val="bg2">
                    <a:lumMod val="25000"/>
                  </a:schemeClr>
                </a:solidFill>
                <a:latin typeface="Century Gothic" panose="020B0502020202020204" pitchFamily="34" charset="0"/>
              </a:rPr>
              <a:t>There are </a:t>
            </a:r>
            <a:r>
              <a:rPr lang="en-GB" sz="2800" b="1" spc="-300" dirty="0">
                <a:solidFill>
                  <a:schemeClr val="bg2">
                    <a:lumMod val="25000"/>
                  </a:schemeClr>
                </a:solidFill>
                <a:latin typeface="Century Gothic" panose="020B0502020202020204" pitchFamily="34" charset="0"/>
              </a:rPr>
              <a:t>_______</a:t>
            </a:r>
            <a:r>
              <a:rPr lang="en-GB" sz="2800" b="1" dirty="0">
                <a:solidFill>
                  <a:schemeClr val="bg2">
                    <a:lumMod val="25000"/>
                  </a:schemeClr>
                </a:solidFill>
                <a:latin typeface="Century Gothic" panose="020B0502020202020204" pitchFamily="34" charset="0"/>
              </a:rPr>
              <a:t> groups of </a:t>
            </a:r>
            <a:r>
              <a:rPr lang="en-GB" sz="2800" b="1" spc="-300" dirty="0">
                <a:solidFill>
                  <a:schemeClr val="bg2">
                    <a:lumMod val="25000"/>
                  </a:schemeClr>
                </a:solidFill>
                <a:latin typeface="Century Gothic" panose="020B0502020202020204" pitchFamily="34" charset="0"/>
              </a:rPr>
              <a:t>_______  </a:t>
            </a:r>
            <a:r>
              <a:rPr lang="en-GB" sz="2800" b="1" dirty="0">
                <a:solidFill>
                  <a:schemeClr val="bg2">
                    <a:lumMod val="25000"/>
                  </a:schemeClr>
                </a:solidFill>
                <a:latin typeface="Century Gothic" panose="020B0502020202020204" pitchFamily="34" charset="0"/>
              </a:rPr>
              <a:t>shells.</a:t>
            </a:r>
          </a:p>
          <a:p>
            <a:pPr algn="ctr"/>
            <a:endParaRPr lang="en-GB" sz="2800" dirty="0">
              <a:solidFill>
                <a:schemeClr val="bg2">
                  <a:lumMod val="25000"/>
                </a:schemeClr>
              </a:solidFill>
              <a:latin typeface="SassoonCRInfantMedium" panose="02000603020000020003" pitchFamily="2" charset="0"/>
            </a:endParaRPr>
          </a:p>
          <a:p>
            <a:pPr algn="ctr"/>
            <a:endParaRPr lang="en-GB" sz="2800" dirty="0">
              <a:solidFill>
                <a:schemeClr val="bg2">
                  <a:lumMod val="25000"/>
                </a:schemeClr>
              </a:solidFill>
              <a:latin typeface="SassoonCRInfantMedium" panose="02000603020000020003" pitchFamily="2" charset="0"/>
            </a:endParaRPr>
          </a:p>
          <a:p>
            <a:pPr algn="ctr"/>
            <a:endParaRPr lang="en-GB" sz="2800" dirty="0">
              <a:solidFill>
                <a:schemeClr val="bg2">
                  <a:lumMod val="25000"/>
                </a:schemeClr>
              </a:solidFill>
              <a:latin typeface="SassoonCRInfantMedium" panose="02000603020000020003" pitchFamily="2" charset="0"/>
            </a:endParaRPr>
          </a:p>
          <a:p>
            <a:pPr algn="ctr"/>
            <a:endParaRPr lang="en-GB" sz="2800" dirty="0">
              <a:solidFill>
                <a:schemeClr val="bg2">
                  <a:lumMod val="25000"/>
                </a:schemeClr>
              </a:solidFill>
              <a:latin typeface="SassoonCRInfantMedium" panose="02000603020000020003" pitchFamily="2" charset="0"/>
            </a:endParaRPr>
          </a:p>
          <a:p>
            <a:pPr algn="ctr"/>
            <a:r>
              <a:rPr lang="en-GB" sz="2800" b="1" dirty="0">
                <a:solidFill>
                  <a:schemeClr val="bg2">
                    <a:lumMod val="25000"/>
                  </a:schemeClr>
                </a:solidFill>
                <a:latin typeface="Century Gothic" panose="020B0502020202020204" pitchFamily="34" charset="0"/>
              </a:rPr>
              <a:t>There are </a:t>
            </a:r>
            <a:r>
              <a:rPr lang="en-GB" sz="2800" b="1" spc="-300" dirty="0">
                <a:solidFill>
                  <a:schemeClr val="bg2">
                    <a:lumMod val="25000"/>
                  </a:schemeClr>
                </a:solidFill>
                <a:latin typeface="Century Gothic" panose="020B0502020202020204" pitchFamily="34" charset="0"/>
              </a:rPr>
              <a:t>_______</a:t>
            </a:r>
            <a:r>
              <a:rPr lang="en-GB" sz="2800" b="1" dirty="0">
                <a:solidFill>
                  <a:schemeClr val="bg2">
                    <a:lumMod val="25000"/>
                  </a:schemeClr>
                </a:solidFill>
                <a:latin typeface="Century Gothic" panose="020B0502020202020204" pitchFamily="34" charset="0"/>
              </a:rPr>
              <a:t> groups of </a:t>
            </a:r>
            <a:r>
              <a:rPr lang="en-GB" sz="2800" b="1" spc="-300" dirty="0">
                <a:solidFill>
                  <a:schemeClr val="bg2">
                    <a:lumMod val="25000"/>
                  </a:schemeClr>
                </a:solidFill>
                <a:latin typeface="Century Gothic" panose="020B0502020202020204" pitchFamily="34" charset="0"/>
              </a:rPr>
              <a:t>_______  </a:t>
            </a:r>
            <a:r>
              <a:rPr lang="en-GB" sz="2800" b="1" dirty="0">
                <a:solidFill>
                  <a:schemeClr val="bg2">
                    <a:lumMod val="25000"/>
                  </a:schemeClr>
                </a:solidFill>
                <a:latin typeface="Century Gothic" panose="020B0502020202020204" pitchFamily="34" charset="0"/>
              </a:rPr>
              <a:t>jewels.</a:t>
            </a:r>
          </a:p>
          <a:p>
            <a:pPr algn="ctr"/>
            <a:endParaRPr lang="en-GB" sz="1200" dirty="0">
              <a:solidFill>
                <a:schemeClr val="bg2">
                  <a:lumMod val="25000"/>
                </a:schemeClr>
              </a:solidFill>
              <a:latin typeface="SassoonCRInfantMedium" panose="02000603020000020003" pitchFamily="2" charset="0"/>
            </a:endParaRPr>
          </a:p>
          <a:p>
            <a:pPr algn="ctr"/>
            <a:endParaRPr lang="en-GB" sz="1200" dirty="0">
              <a:solidFill>
                <a:schemeClr val="bg2">
                  <a:lumMod val="25000"/>
                </a:schemeClr>
              </a:solidFill>
              <a:latin typeface="SassoonCRInfantMedium" panose="02000603020000020003" pitchFamily="2" charset="0"/>
            </a:endParaRPr>
          </a:p>
          <a:p>
            <a:pPr algn="ctr"/>
            <a:endParaRPr lang="en-GB" sz="1200" dirty="0">
              <a:solidFill>
                <a:schemeClr val="bg2">
                  <a:lumMod val="25000"/>
                </a:schemeClr>
              </a:solidFill>
              <a:latin typeface="SassoonCRInfantMedium" panose="02000603020000020003" pitchFamily="2" charset="0"/>
            </a:endParaRPr>
          </a:p>
          <a:p>
            <a:pPr algn="ctr"/>
            <a:endParaRPr lang="en-GB" sz="2800" dirty="0">
              <a:solidFill>
                <a:schemeClr val="bg2">
                  <a:lumMod val="25000"/>
                </a:schemeClr>
              </a:solidFill>
              <a:latin typeface="SassoonCRInfantMedium" panose="02000603020000020003" pitchFamily="2" charset="0"/>
            </a:endParaRPr>
          </a:p>
          <a:p>
            <a:pPr algn="ctr"/>
            <a:endParaRPr lang="en-GB" sz="2800" dirty="0">
              <a:solidFill>
                <a:schemeClr val="bg2">
                  <a:lumMod val="25000"/>
                </a:schemeClr>
              </a:solidFill>
              <a:latin typeface="SassoonCRInfantMedium" panose="02000603020000020003" pitchFamily="2" charset="0"/>
            </a:endParaRPr>
          </a:p>
          <a:p>
            <a:pPr algn="ctr"/>
            <a:r>
              <a:rPr lang="en-GB" sz="2800" b="1" dirty="0">
                <a:solidFill>
                  <a:schemeClr val="bg2">
                    <a:lumMod val="25000"/>
                  </a:schemeClr>
                </a:solidFill>
                <a:latin typeface="Century Gothic" panose="020B0502020202020204" pitchFamily="34" charset="0"/>
              </a:rPr>
              <a:t>There are </a:t>
            </a:r>
            <a:r>
              <a:rPr lang="en-GB" sz="2800" b="1" spc="-300" dirty="0">
                <a:solidFill>
                  <a:schemeClr val="bg2">
                    <a:lumMod val="25000"/>
                  </a:schemeClr>
                </a:solidFill>
                <a:latin typeface="Century Gothic" panose="020B0502020202020204" pitchFamily="34" charset="0"/>
              </a:rPr>
              <a:t>_______</a:t>
            </a:r>
            <a:r>
              <a:rPr lang="en-GB" sz="2800" b="1" dirty="0">
                <a:solidFill>
                  <a:schemeClr val="bg2">
                    <a:lumMod val="25000"/>
                  </a:schemeClr>
                </a:solidFill>
                <a:latin typeface="Century Gothic" panose="020B0502020202020204" pitchFamily="34" charset="0"/>
              </a:rPr>
              <a:t> groups of </a:t>
            </a:r>
            <a:r>
              <a:rPr lang="en-GB" sz="2800" b="1" spc="-300" dirty="0">
                <a:solidFill>
                  <a:schemeClr val="bg2">
                    <a:lumMod val="25000"/>
                  </a:schemeClr>
                </a:solidFill>
                <a:latin typeface="Century Gothic" panose="020B0502020202020204" pitchFamily="34" charset="0"/>
              </a:rPr>
              <a:t>_______  </a:t>
            </a:r>
            <a:r>
              <a:rPr lang="en-GB" sz="2800" b="1" dirty="0">
                <a:solidFill>
                  <a:schemeClr val="bg2">
                    <a:lumMod val="25000"/>
                  </a:schemeClr>
                </a:solidFill>
                <a:latin typeface="Century Gothic" panose="020B0502020202020204" pitchFamily="34" charset="0"/>
              </a:rPr>
              <a:t>ducks.</a:t>
            </a:r>
          </a:p>
          <a:p>
            <a:pPr algn="ctr"/>
            <a:endParaRPr lang="en-GB" sz="2800" dirty="0">
              <a:solidFill>
                <a:schemeClr val="bg2">
                  <a:lumMod val="50000"/>
                </a:schemeClr>
              </a:solidFill>
              <a:latin typeface="SassoonCRInfantMedium" panose="02000603020000020003" pitchFamily="2" charset="0"/>
            </a:endParaRPr>
          </a:p>
          <a:p>
            <a:pPr algn="ctr"/>
            <a:endParaRPr lang="en-GB" sz="2000" dirty="0">
              <a:solidFill>
                <a:schemeClr val="bg2">
                  <a:lumMod val="50000"/>
                </a:schemeClr>
              </a:solidFill>
              <a:latin typeface="SassoonCRInfantMedium" panose="02000603020000020003" pitchFamily="2" charset="0"/>
            </a:endParaRPr>
          </a:p>
        </p:txBody>
      </p:sp>
      <p:sp>
        <p:nvSpPr>
          <p:cNvPr id="4" name="TextBox 3">
            <a:extLst>
              <a:ext uri="{FF2B5EF4-FFF2-40B4-BE49-F238E27FC236}">
                <a16:creationId xmlns:a16="http://schemas.microsoft.com/office/drawing/2014/main" id="{1C469E7A-AAAF-4021-A051-AA0E00B32674}"/>
              </a:ext>
            </a:extLst>
          </p:cNvPr>
          <p:cNvSpPr txBox="1"/>
          <p:nvPr/>
        </p:nvSpPr>
        <p:spPr>
          <a:xfrm>
            <a:off x="3299955" y="1771939"/>
            <a:ext cx="396262" cy="553998"/>
          </a:xfrm>
          <a:prstGeom prst="rect">
            <a:avLst/>
          </a:prstGeom>
          <a:noFill/>
        </p:spPr>
        <p:txBody>
          <a:bodyPr wrap="none" rtlCol="0">
            <a:spAutoFit/>
          </a:bodyPr>
          <a:lstStyle/>
          <a:p>
            <a:r>
              <a:rPr lang="en-GB" sz="3000" b="1" dirty="0">
                <a:solidFill>
                  <a:srgbClr val="FF0000"/>
                </a:solidFill>
                <a:latin typeface="Century Gothic" panose="020B0502020202020204" pitchFamily="34" charset="0"/>
              </a:rPr>
              <a:t>3</a:t>
            </a:r>
          </a:p>
        </p:txBody>
      </p:sp>
      <p:sp>
        <p:nvSpPr>
          <p:cNvPr id="5" name="TextBox 4">
            <a:extLst>
              <a:ext uri="{FF2B5EF4-FFF2-40B4-BE49-F238E27FC236}">
                <a16:creationId xmlns:a16="http://schemas.microsoft.com/office/drawing/2014/main" id="{7899A692-BF30-4B4A-80D3-C10830252C28}"/>
              </a:ext>
            </a:extLst>
          </p:cNvPr>
          <p:cNvSpPr txBox="1"/>
          <p:nvPr/>
        </p:nvSpPr>
        <p:spPr>
          <a:xfrm>
            <a:off x="5948729" y="1771939"/>
            <a:ext cx="399468" cy="553998"/>
          </a:xfrm>
          <a:prstGeom prst="rect">
            <a:avLst/>
          </a:prstGeom>
          <a:noFill/>
        </p:spPr>
        <p:txBody>
          <a:bodyPr wrap="none" rtlCol="0">
            <a:spAutoFit/>
          </a:bodyPr>
          <a:lstStyle/>
          <a:p>
            <a:r>
              <a:rPr lang="en-GB" sz="3000" b="1" dirty="0">
                <a:solidFill>
                  <a:srgbClr val="FF0000"/>
                </a:solidFill>
                <a:latin typeface="Century Gothic" panose="020B0502020202020204" pitchFamily="34" charset="0"/>
              </a:rPr>
              <a:t>3</a:t>
            </a:r>
          </a:p>
        </p:txBody>
      </p:sp>
      <p:sp>
        <p:nvSpPr>
          <p:cNvPr id="6" name="TextBox 5">
            <a:extLst>
              <a:ext uri="{FF2B5EF4-FFF2-40B4-BE49-F238E27FC236}">
                <a16:creationId xmlns:a16="http://schemas.microsoft.com/office/drawing/2014/main" id="{BF12492B-1287-4CD8-8CC7-CFEAC7C85E14}"/>
              </a:ext>
            </a:extLst>
          </p:cNvPr>
          <p:cNvSpPr txBox="1"/>
          <p:nvPr/>
        </p:nvSpPr>
        <p:spPr>
          <a:xfrm>
            <a:off x="3253674" y="3915356"/>
            <a:ext cx="396262" cy="553998"/>
          </a:xfrm>
          <a:prstGeom prst="rect">
            <a:avLst/>
          </a:prstGeom>
          <a:noFill/>
        </p:spPr>
        <p:txBody>
          <a:bodyPr wrap="none" rtlCol="0">
            <a:spAutoFit/>
          </a:bodyPr>
          <a:lstStyle/>
          <a:p>
            <a:r>
              <a:rPr lang="en-GB" sz="3000" b="1" dirty="0">
                <a:solidFill>
                  <a:srgbClr val="FF0000"/>
                </a:solidFill>
                <a:latin typeface="Century Gothic" panose="020B0502020202020204" pitchFamily="34" charset="0"/>
              </a:rPr>
              <a:t>4</a:t>
            </a:r>
          </a:p>
        </p:txBody>
      </p:sp>
      <p:sp>
        <p:nvSpPr>
          <p:cNvPr id="7" name="TextBox 6">
            <a:extLst>
              <a:ext uri="{FF2B5EF4-FFF2-40B4-BE49-F238E27FC236}">
                <a16:creationId xmlns:a16="http://schemas.microsoft.com/office/drawing/2014/main" id="{484A2958-8289-4A39-BF7F-34CCC2A7F34E}"/>
              </a:ext>
            </a:extLst>
          </p:cNvPr>
          <p:cNvSpPr txBox="1"/>
          <p:nvPr/>
        </p:nvSpPr>
        <p:spPr>
          <a:xfrm>
            <a:off x="5869696" y="3912445"/>
            <a:ext cx="399468" cy="553998"/>
          </a:xfrm>
          <a:prstGeom prst="rect">
            <a:avLst/>
          </a:prstGeom>
          <a:noFill/>
        </p:spPr>
        <p:txBody>
          <a:bodyPr wrap="none" rtlCol="0">
            <a:spAutoFit/>
          </a:bodyPr>
          <a:lstStyle/>
          <a:p>
            <a:r>
              <a:rPr lang="en-GB" sz="3000" b="1" dirty="0">
                <a:solidFill>
                  <a:srgbClr val="FF0000"/>
                </a:solidFill>
                <a:latin typeface="Century Gothic" panose="020B0502020202020204" pitchFamily="34" charset="0"/>
              </a:rPr>
              <a:t>5</a:t>
            </a:r>
          </a:p>
        </p:txBody>
      </p:sp>
      <p:sp>
        <p:nvSpPr>
          <p:cNvPr id="8" name="TextBox 7">
            <a:extLst>
              <a:ext uri="{FF2B5EF4-FFF2-40B4-BE49-F238E27FC236}">
                <a16:creationId xmlns:a16="http://schemas.microsoft.com/office/drawing/2014/main" id="{CD925776-A065-4F27-AB4C-3EA89178A2BA}"/>
              </a:ext>
            </a:extLst>
          </p:cNvPr>
          <p:cNvSpPr txBox="1"/>
          <p:nvPr/>
        </p:nvSpPr>
        <p:spPr>
          <a:xfrm>
            <a:off x="3246050" y="5734313"/>
            <a:ext cx="396262" cy="553998"/>
          </a:xfrm>
          <a:prstGeom prst="rect">
            <a:avLst/>
          </a:prstGeom>
          <a:noFill/>
        </p:spPr>
        <p:txBody>
          <a:bodyPr wrap="none" rtlCol="0">
            <a:spAutoFit/>
          </a:bodyPr>
          <a:lstStyle/>
          <a:p>
            <a:r>
              <a:rPr lang="en-GB" sz="3000" b="1" dirty="0">
                <a:solidFill>
                  <a:srgbClr val="FF0000"/>
                </a:solidFill>
                <a:latin typeface="Century Gothic" panose="020B0502020202020204" pitchFamily="34" charset="0"/>
              </a:rPr>
              <a:t>2</a:t>
            </a:r>
          </a:p>
        </p:txBody>
      </p:sp>
      <p:sp>
        <p:nvSpPr>
          <p:cNvPr id="9" name="TextBox 8">
            <a:extLst>
              <a:ext uri="{FF2B5EF4-FFF2-40B4-BE49-F238E27FC236}">
                <a16:creationId xmlns:a16="http://schemas.microsoft.com/office/drawing/2014/main" id="{4F6E9B09-D79A-4819-959E-A5D646FDA4B6}"/>
              </a:ext>
            </a:extLst>
          </p:cNvPr>
          <p:cNvSpPr txBox="1"/>
          <p:nvPr/>
        </p:nvSpPr>
        <p:spPr>
          <a:xfrm>
            <a:off x="5951120" y="5714968"/>
            <a:ext cx="399468" cy="553998"/>
          </a:xfrm>
          <a:prstGeom prst="rect">
            <a:avLst/>
          </a:prstGeom>
          <a:noFill/>
        </p:spPr>
        <p:txBody>
          <a:bodyPr wrap="none" rtlCol="0">
            <a:spAutoFit/>
          </a:bodyPr>
          <a:lstStyle/>
          <a:p>
            <a:r>
              <a:rPr lang="en-GB" sz="3000" b="1" dirty="0">
                <a:solidFill>
                  <a:srgbClr val="FF0000"/>
                </a:solidFill>
                <a:latin typeface="Century Gothic" panose="020B0502020202020204" pitchFamily="34" charset="0"/>
              </a:rPr>
              <a:t>2</a:t>
            </a:r>
          </a:p>
        </p:txBody>
      </p:sp>
    </p:spTree>
    <p:extLst>
      <p:ext uri="{BB962C8B-B14F-4D97-AF65-F5344CB8AC3E}">
        <p14:creationId xmlns:p14="http://schemas.microsoft.com/office/powerpoint/2010/main" val="120308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93" name="Picture 92">
            <a:extLst>
              <a:ext uri="{FF2B5EF4-FFF2-40B4-BE49-F238E27FC236}">
                <a16:creationId xmlns:a16="http://schemas.microsoft.com/office/drawing/2014/main" id="{3A4CE08B-4CB1-4A27-BBFD-E3E9B318A410}"/>
              </a:ext>
            </a:extLst>
          </p:cNvPr>
          <p:cNvPicPr>
            <a:picLocks noChangeAspect="1"/>
          </p:cNvPicPr>
          <p:nvPr/>
        </p:nvPicPr>
        <p:blipFill>
          <a:blip r:embed="rId5"/>
          <a:stretch>
            <a:fillRect/>
          </a:stretch>
        </p:blipFill>
        <p:spPr>
          <a:xfrm>
            <a:off x="115438" y="142070"/>
            <a:ext cx="8913124" cy="6328196"/>
          </a:xfrm>
          <a:prstGeom prst="rect">
            <a:avLst/>
          </a:prstGeom>
        </p:spPr>
      </p:pic>
      <p:sp>
        <p:nvSpPr>
          <p:cNvPr id="94" name="Rectangle 93">
            <a:extLst>
              <a:ext uri="{FF2B5EF4-FFF2-40B4-BE49-F238E27FC236}">
                <a16:creationId xmlns:a16="http://schemas.microsoft.com/office/drawing/2014/main" id="{7D25F87F-07D1-441D-9D38-39C9F17812E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1</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Which number line matches the chicks?</a:t>
            </a: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graphicFrame>
        <p:nvGraphicFramePr>
          <p:cNvPr id="95" name="Table 94">
            <a:extLst>
              <a:ext uri="{FF2B5EF4-FFF2-40B4-BE49-F238E27FC236}">
                <a16:creationId xmlns:a16="http://schemas.microsoft.com/office/drawing/2014/main" id="{B27DC040-CD5C-48F2-B933-1DC729B92395}"/>
              </a:ext>
            </a:extLst>
          </p:cNvPr>
          <p:cNvGraphicFramePr>
            <a:graphicFrameLocks noGrp="1"/>
          </p:cNvGraphicFramePr>
          <p:nvPr>
            <p:extLst>
              <p:ext uri="{D42A27DB-BD31-4B8C-83A1-F6EECF244321}">
                <p14:modId xmlns:p14="http://schemas.microsoft.com/office/powerpoint/2010/main" val="3363975406"/>
              </p:ext>
            </p:extLst>
          </p:nvPr>
        </p:nvGraphicFramePr>
        <p:xfrm>
          <a:off x="698269" y="3837554"/>
          <a:ext cx="7983692" cy="432002"/>
        </p:xfrm>
        <a:graphic>
          <a:graphicData uri="http://schemas.openxmlformats.org/drawingml/2006/table">
            <a:tbl>
              <a:tblPr firstRow="1" bandRow="1">
                <a:tableStyleId>{5940675A-B579-460E-94D1-54222C63F5DA}</a:tableStyleId>
              </a:tblPr>
              <a:tblGrid>
                <a:gridCol w="498981">
                  <a:extLst>
                    <a:ext uri="{9D8B030D-6E8A-4147-A177-3AD203B41FA5}">
                      <a16:colId xmlns:a16="http://schemas.microsoft.com/office/drawing/2014/main" val="4176557503"/>
                    </a:ext>
                  </a:extLst>
                </a:gridCol>
                <a:gridCol w="498981">
                  <a:extLst>
                    <a:ext uri="{9D8B030D-6E8A-4147-A177-3AD203B41FA5}">
                      <a16:colId xmlns:a16="http://schemas.microsoft.com/office/drawing/2014/main" val="4032047031"/>
                    </a:ext>
                  </a:extLst>
                </a:gridCol>
                <a:gridCol w="498981">
                  <a:extLst>
                    <a:ext uri="{9D8B030D-6E8A-4147-A177-3AD203B41FA5}">
                      <a16:colId xmlns:a16="http://schemas.microsoft.com/office/drawing/2014/main" val="2651184040"/>
                    </a:ext>
                  </a:extLst>
                </a:gridCol>
                <a:gridCol w="498981">
                  <a:extLst>
                    <a:ext uri="{9D8B030D-6E8A-4147-A177-3AD203B41FA5}">
                      <a16:colId xmlns:a16="http://schemas.microsoft.com/office/drawing/2014/main" val="817249126"/>
                    </a:ext>
                  </a:extLst>
                </a:gridCol>
                <a:gridCol w="498981">
                  <a:extLst>
                    <a:ext uri="{9D8B030D-6E8A-4147-A177-3AD203B41FA5}">
                      <a16:colId xmlns:a16="http://schemas.microsoft.com/office/drawing/2014/main" val="1107828215"/>
                    </a:ext>
                  </a:extLst>
                </a:gridCol>
                <a:gridCol w="498981">
                  <a:extLst>
                    <a:ext uri="{9D8B030D-6E8A-4147-A177-3AD203B41FA5}">
                      <a16:colId xmlns:a16="http://schemas.microsoft.com/office/drawing/2014/main" val="853169422"/>
                    </a:ext>
                  </a:extLst>
                </a:gridCol>
                <a:gridCol w="498981">
                  <a:extLst>
                    <a:ext uri="{9D8B030D-6E8A-4147-A177-3AD203B41FA5}">
                      <a16:colId xmlns:a16="http://schemas.microsoft.com/office/drawing/2014/main" val="1309630763"/>
                    </a:ext>
                  </a:extLst>
                </a:gridCol>
                <a:gridCol w="498981">
                  <a:extLst>
                    <a:ext uri="{9D8B030D-6E8A-4147-A177-3AD203B41FA5}">
                      <a16:colId xmlns:a16="http://schemas.microsoft.com/office/drawing/2014/main" val="1900049117"/>
                    </a:ext>
                  </a:extLst>
                </a:gridCol>
                <a:gridCol w="498981">
                  <a:extLst>
                    <a:ext uri="{9D8B030D-6E8A-4147-A177-3AD203B41FA5}">
                      <a16:colId xmlns:a16="http://schemas.microsoft.com/office/drawing/2014/main" val="385649347"/>
                    </a:ext>
                  </a:extLst>
                </a:gridCol>
                <a:gridCol w="498981">
                  <a:extLst>
                    <a:ext uri="{9D8B030D-6E8A-4147-A177-3AD203B41FA5}">
                      <a16:colId xmlns:a16="http://schemas.microsoft.com/office/drawing/2014/main" val="3655969133"/>
                    </a:ext>
                  </a:extLst>
                </a:gridCol>
                <a:gridCol w="584396">
                  <a:extLst>
                    <a:ext uri="{9D8B030D-6E8A-4147-A177-3AD203B41FA5}">
                      <a16:colId xmlns:a16="http://schemas.microsoft.com/office/drawing/2014/main" val="3639710639"/>
                    </a:ext>
                  </a:extLst>
                </a:gridCol>
                <a:gridCol w="488599">
                  <a:extLst>
                    <a:ext uri="{9D8B030D-6E8A-4147-A177-3AD203B41FA5}">
                      <a16:colId xmlns:a16="http://schemas.microsoft.com/office/drawing/2014/main" val="4025889311"/>
                    </a:ext>
                  </a:extLst>
                </a:gridCol>
                <a:gridCol w="529494">
                  <a:extLst>
                    <a:ext uri="{9D8B030D-6E8A-4147-A177-3AD203B41FA5}">
                      <a16:colId xmlns:a16="http://schemas.microsoft.com/office/drawing/2014/main" val="1139514667"/>
                    </a:ext>
                  </a:extLst>
                </a:gridCol>
                <a:gridCol w="517484">
                  <a:extLst>
                    <a:ext uri="{9D8B030D-6E8A-4147-A177-3AD203B41FA5}">
                      <a16:colId xmlns:a16="http://schemas.microsoft.com/office/drawing/2014/main" val="2317011488"/>
                    </a:ext>
                  </a:extLst>
                </a:gridCol>
                <a:gridCol w="487864">
                  <a:extLst>
                    <a:ext uri="{9D8B030D-6E8A-4147-A177-3AD203B41FA5}">
                      <a16:colId xmlns:a16="http://schemas.microsoft.com/office/drawing/2014/main" val="2456320960"/>
                    </a:ext>
                  </a:extLst>
                </a:gridCol>
                <a:gridCol w="386045">
                  <a:extLst>
                    <a:ext uri="{9D8B030D-6E8A-4147-A177-3AD203B41FA5}">
                      <a16:colId xmlns:a16="http://schemas.microsoft.com/office/drawing/2014/main" val="2669941816"/>
                    </a:ext>
                  </a:extLst>
                </a:gridCol>
              </a:tblGrid>
              <a:tr h="432002">
                <a:tc>
                  <a:txBody>
                    <a:bodyPr/>
                    <a:lstStyle/>
                    <a:p>
                      <a:pPr algn="ctr"/>
                      <a:r>
                        <a:rPr lang="en-US" sz="1800" b="1" dirty="0">
                          <a:latin typeface="Century Gothic" panose="020B0502020202020204" pitchFamily="34" charset="0"/>
                        </a:rPr>
                        <a:t>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8</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9</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14728239"/>
                  </a:ext>
                </a:extLst>
              </a:tr>
            </a:tbl>
          </a:graphicData>
        </a:graphic>
      </p:graphicFrame>
      <p:sp>
        <p:nvSpPr>
          <p:cNvPr id="96" name="Oval 95">
            <a:extLst>
              <a:ext uri="{FF2B5EF4-FFF2-40B4-BE49-F238E27FC236}">
                <a16:creationId xmlns:a16="http://schemas.microsoft.com/office/drawing/2014/main" id="{032896E4-6F16-44F2-81E8-BC8BB0BECE2D}"/>
              </a:ext>
            </a:extLst>
          </p:cNvPr>
          <p:cNvSpPr/>
          <p:nvPr/>
        </p:nvSpPr>
        <p:spPr>
          <a:xfrm>
            <a:off x="351988" y="3342296"/>
            <a:ext cx="439066" cy="432003"/>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A</a:t>
            </a:r>
          </a:p>
        </p:txBody>
      </p:sp>
      <p:graphicFrame>
        <p:nvGraphicFramePr>
          <p:cNvPr id="97" name="Table 96">
            <a:extLst>
              <a:ext uri="{FF2B5EF4-FFF2-40B4-BE49-F238E27FC236}">
                <a16:creationId xmlns:a16="http://schemas.microsoft.com/office/drawing/2014/main" id="{8E98AC80-3E49-4952-ACE7-80B85A2006C1}"/>
              </a:ext>
            </a:extLst>
          </p:cNvPr>
          <p:cNvGraphicFramePr>
            <a:graphicFrameLocks noGrp="1"/>
          </p:cNvGraphicFramePr>
          <p:nvPr>
            <p:extLst>
              <p:ext uri="{D42A27DB-BD31-4B8C-83A1-F6EECF244321}">
                <p14:modId xmlns:p14="http://schemas.microsoft.com/office/powerpoint/2010/main" val="4210794036"/>
              </p:ext>
            </p:extLst>
          </p:nvPr>
        </p:nvGraphicFramePr>
        <p:xfrm>
          <a:off x="928706" y="3349165"/>
          <a:ext cx="7635434" cy="432003"/>
        </p:xfrm>
        <a:graphic>
          <a:graphicData uri="http://schemas.openxmlformats.org/drawingml/2006/table">
            <a:tbl>
              <a:tblPr firstRow="1" bandRow="1">
                <a:tableStyleId>{5940675A-B579-460E-94D1-54222C63F5DA}</a:tableStyleId>
              </a:tblPr>
              <a:tblGrid>
                <a:gridCol w="509029">
                  <a:extLst>
                    <a:ext uri="{9D8B030D-6E8A-4147-A177-3AD203B41FA5}">
                      <a16:colId xmlns:a16="http://schemas.microsoft.com/office/drawing/2014/main" val="4176557503"/>
                    </a:ext>
                  </a:extLst>
                </a:gridCol>
                <a:gridCol w="509029">
                  <a:extLst>
                    <a:ext uri="{9D8B030D-6E8A-4147-A177-3AD203B41FA5}">
                      <a16:colId xmlns:a16="http://schemas.microsoft.com/office/drawing/2014/main" val="2847814450"/>
                    </a:ext>
                  </a:extLst>
                </a:gridCol>
                <a:gridCol w="509029">
                  <a:extLst>
                    <a:ext uri="{9D8B030D-6E8A-4147-A177-3AD203B41FA5}">
                      <a16:colId xmlns:a16="http://schemas.microsoft.com/office/drawing/2014/main" val="2294481252"/>
                    </a:ext>
                  </a:extLst>
                </a:gridCol>
                <a:gridCol w="509029">
                  <a:extLst>
                    <a:ext uri="{9D8B030D-6E8A-4147-A177-3AD203B41FA5}">
                      <a16:colId xmlns:a16="http://schemas.microsoft.com/office/drawing/2014/main" val="239580759"/>
                    </a:ext>
                  </a:extLst>
                </a:gridCol>
                <a:gridCol w="509029">
                  <a:extLst>
                    <a:ext uri="{9D8B030D-6E8A-4147-A177-3AD203B41FA5}">
                      <a16:colId xmlns:a16="http://schemas.microsoft.com/office/drawing/2014/main" val="1478036876"/>
                    </a:ext>
                  </a:extLst>
                </a:gridCol>
                <a:gridCol w="509029">
                  <a:extLst>
                    <a:ext uri="{9D8B030D-6E8A-4147-A177-3AD203B41FA5}">
                      <a16:colId xmlns:a16="http://schemas.microsoft.com/office/drawing/2014/main" val="911789401"/>
                    </a:ext>
                  </a:extLst>
                </a:gridCol>
                <a:gridCol w="509029">
                  <a:extLst>
                    <a:ext uri="{9D8B030D-6E8A-4147-A177-3AD203B41FA5}">
                      <a16:colId xmlns:a16="http://schemas.microsoft.com/office/drawing/2014/main" val="3196677705"/>
                    </a:ext>
                  </a:extLst>
                </a:gridCol>
                <a:gridCol w="509028">
                  <a:extLst>
                    <a:ext uri="{9D8B030D-6E8A-4147-A177-3AD203B41FA5}">
                      <a16:colId xmlns:a16="http://schemas.microsoft.com/office/drawing/2014/main" val="1390346447"/>
                    </a:ext>
                  </a:extLst>
                </a:gridCol>
                <a:gridCol w="509029">
                  <a:extLst>
                    <a:ext uri="{9D8B030D-6E8A-4147-A177-3AD203B41FA5}">
                      <a16:colId xmlns:a16="http://schemas.microsoft.com/office/drawing/2014/main" val="1548432588"/>
                    </a:ext>
                  </a:extLst>
                </a:gridCol>
                <a:gridCol w="509029">
                  <a:extLst>
                    <a:ext uri="{9D8B030D-6E8A-4147-A177-3AD203B41FA5}">
                      <a16:colId xmlns:a16="http://schemas.microsoft.com/office/drawing/2014/main" val="2122838481"/>
                    </a:ext>
                  </a:extLst>
                </a:gridCol>
                <a:gridCol w="509029">
                  <a:extLst>
                    <a:ext uri="{9D8B030D-6E8A-4147-A177-3AD203B41FA5}">
                      <a16:colId xmlns:a16="http://schemas.microsoft.com/office/drawing/2014/main" val="779727079"/>
                    </a:ext>
                  </a:extLst>
                </a:gridCol>
                <a:gridCol w="509029">
                  <a:extLst>
                    <a:ext uri="{9D8B030D-6E8A-4147-A177-3AD203B41FA5}">
                      <a16:colId xmlns:a16="http://schemas.microsoft.com/office/drawing/2014/main" val="2992808397"/>
                    </a:ext>
                  </a:extLst>
                </a:gridCol>
                <a:gridCol w="509029">
                  <a:extLst>
                    <a:ext uri="{9D8B030D-6E8A-4147-A177-3AD203B41FA5}">
                      <a16:colId xmlns:a16="http://schemas.microsoft.com/office/drawing/2014/main" val="3686581836"/>
                    </a:ext>
                  </a:extLst>
                </a:gridCol>
                <a:gridCol w="509029">
                  <a:extLst>
                    <a:ext uri="{9D8B030D-6E8A-4147-A177-3AD203B41FA5}">
                      <a16:colId xmlns:a16="http://schemas.microsoft.com/office/drawing/2014/main" val="190889609"/>
                    </a:ext>
                  </a:extLst>
                </a:gridCol>
                <a:gridCol w="509029">
                  <a:extLst>
                    <a:ext uri="{9D8B030D-6E8A-4147-A177-3AD203B41FA5}">
                      <a16:colId xmlns:a16="http://schemas.microsoft.com/office/drawing/2014/main" val="934766412"/>
                    </a:ext>
                  </a:extLst>
                </a:gridCol>
              </a:tblGrid>
              <a:tr h="432003">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extLst>
                  <a:ext uri="{0D108BD9-81ED-4DB2-BD59-A6C34878D82A}">
                    <a16:rowId xmlns:a16="http://schemas.microsoft.com/office/drawing/2014/main" val="3214728239"/>
                  </a:ext>
                </a:extLst>
              </a:tr>
            </a:tbl>
          </a:graphicData>
        </a:graphic>
      </p:graphicFrame>
      <p:cxnSp>
        <p:nvCxnSpPr>
          <p:cNvPr id="98" name="Straight Connector 97">
            <a:extLst>
              <a:ext uri="{FF2B5EF4-FFF2-40B4-BE49-F238E27FC236}">
                <a16:creationId xmlns:a16="http://schemas.microsoft.com/office/drawing/2014/main" id="{8A42FCD4-AF52-4222-8323-A3764A3F5469}"/>
              </a:ext>
            </a:extLst>
          </p:cNvPr>
          <p:cNvCxnSpPr>
            <a:cxnSpLocks/>
            <a:stCxn id="97" idx="1"/>
          </p:cNvCxnSpPr>
          <p:nvPr/>
        </p:nvCxnSpPr>
        <p:spPr>
          <a:xfrm>
            <a:off x="928706" y="3565166"/>
            <a:ext cx="7630767" cy="13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3" name="Group 112">
            <a:extLst>
              <a:ext uri="{FF2B5EF4-FFF2-40B4-BE49-F238E27FC236}">
                <a16:creationId xmlns:a16="http://schemas.microsoft.com/office/drawing/2014/main" id="{32FB2D8D-AFB4-4960-8104-9B3E5EC0BB56}"/>
              </a:ext>
            </a:extLst>
          </p:cNvPr>
          <p:cNvGrpSpPr/>
          <p:nvPr/>
        </p:nvGrpSpPr>
        <p:grpSpPr>
          <a:xfrm>
            <a:off x="928701" y="3130709"/>
            <a:ext cx="2545352" cy="860701"/>
            <a:chOff x="4038543" y="2259800"/>
            <a:chExt cx="434928" cy="210128"/>
          </a:xfrm>
        </p:grpSpPr>
        <p:sp>
          <p:nvSpPr>
            <p:cNvPr id="114" name="Arc 113">
              <a:extLst>
                <a:ext uri="{FF2B5EF4-FFF2-40B4-BE49-F238E27FC236}">
                  <a16:creationId xmlns:a16="http://schemas.microsoft.com/office/drawing/2014/main" id="{FC7E06A0-2E5E-4C99-B403-F024BE9A5BB2}"/>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15" name="Arc 114">
              <a:extLst>
                <a:ext uri="{FF2B5EF4-FFF2-40B4-BE49-F238E27FC236}">
                  <a16:creationId xmlns:a16="http://schemas.microsoft.com/office/drawing/2014/main" id="{825B518A-36A2-4048-93E6-EFE4C0550D63}"/>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pSp>
        <p:nvGrpSpPr>
          <p:cNvPr id="116" name="Group 115">
            <a:extLst>
              <a:ext uri="{FF2B5EF4-FFF2-40B4-BE49-F238E27FC236}">
                <a16:creationId xmlns:a16="http://schemas.microsoft.com/office/drawing/2014/main" id="{B2ACE0AB-E41E-444F-9EA5-7473A02D9881}"/>
              </a:ext>
            </a:extLst>
          </p:cNvPr>
          <p:cNvGrpSpPr/>
          <p:nvPr/>
        </p:nvGrpSpPr>
        <p:grpSpPr>
          <a:xfrm>
            <a:off x="3470091" y="3149042"/>
            <a:ext cx="2545352" cy="860701"/>
            <a:chOff x="4038543" y="2259800"/>
            <a:chExt cx="434928" cy="210128"/>
          </a:xfrm>
        </p:grpSpPr>
        <p:sp>
          <p:nvSpPr>
            <p:cNvPr id="117" name="Arc 116">
              <a:extLst>
                <a:ext uri="{FF2B5EF4-FFF2-40B4-BE49-F238E27FC236}">
                  <a16:creationId xmlns:a16="http://schemas.microsoft.com/office/drawing/2014/main" id="{4B3F7C81-1E79-4007-A329-D19DF9D0C7A7}"/>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18" name="Arc 117">
              <a:extLst>
                <a:ext uri="{FF2B5EF4-FFF2-40B4-BE49-F238E27FC236}">
                  <a16:creationId xmlns:a16="http://schemas.microsoft.com/office/drawing/2014/main" id="{0F26F5B8-DB4F-4424-9D4C-FEC9488859A1}"/>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pSp>
        <p:nvGrpSpPr>
          <p:cNvPr id="119" name="Group 118">
            <a:extLst>
              <a:ext uri="{FF2B5EF4-FFF2-40B4-BE49-F238E27FC236}">
                <a16:creationId xmlns:a16="http://schemas.microsoft.com/office/drawing/2014/main" id="{44206883-3EED-4B81-8407-93610A31E85F}"/>
              </a:ext>
            </a:extLst>
          </p:cNvPr>
          <p:cNvGrpSpPr/>
          <p:nvPr/>
        </p:nvGrpSpPr>
        <p:grpSpPr>
          <a:xfrm>
            <a:off x="6019801" y="3150553"/>
            <a:ext cx="2545352" cy="860701"/>
            <a:chOff x="4038543" y="2259800"/>
            <a:chExt cx="434928" cy="210128"/>
          </a:xfrm>
        </p:grpSpPr>
        <p:sp>
          <p:nvSpPr>
            <p:cNvPr id="120" name="Arc 119">
              <a:extLst>
                <a:ext uri="{FF2B5EF4-FFF2-40B4-BE49-F238E27FC236}">
                  <a16:creationId xmlns:a16="http://schemas.microsoft.com/office/drawing/2014/main" id="{D5596A1A-F48D-47B8-9A66-C408D0F309D6}"/>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21" name="Arc 120">
              <a:extLst>
                <a:ext uri="{FF2B5EF4-FFF2-40B4-BE49-F238E27FC236}">
                  <a16:creationId xmlns:a16="http://schemas.microsoft.com/office/drawing/2014/main" id="{BF919AFE-8C08-4A99-98C0-D57998F8B225}"/>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sp>
        <p:nvSpPr>
          <p:cNvPr id="122" name="Oval 121">
            <a:extLst>
              <a:ext uri="{FF2B5EF4-FFF2-40B4-BE49-F238E27FC236}">
                <a16:creationId xmlns:a16="http://schemas.microsoft.com/office/drawing/2014/main" id="{02AEC73E-F36A-4675-8377-31F14C758A02}"/>
              </a:ext>
            </a:extLst>
          </p:cNvPr>
          <p:cNvSpPr/>
          <p:nvPr/>
        </p:nvSpPr>
        <p:spPr>
          <a:xfrm>
            <a:off x="369104" y="4747601"/>
            <a:ext cx="439066" cy="432003"/>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B</a:t>
            </a:r>
          </a:p>
        </p:txBody>
      </p:sp>
      <p:graphicFrame>
        <p:nvGraphicFramePr>
          <p:cNvPr id="123" name="Table 122">
            <a:extLst>
              <a:ext uri="{FF2B5EF4-FFF2-40B4-BE49-F238E27FC236}">
                <a16:creationId xmlns:a16="http://schemas.microsoft.com/office/drawing/2014/main" id="{08F603BF-AD71-4C1C-A526-9D15C89B388D}"/>
              </a:ext>
            </a:extLst>
          </p:cNvPr>
          <p:cNvGraphicFramePr>
            <a:graphicFrameLocks noGrp="1"/>
          </p:cNvGraphicFramePr>
          <p:nvPr>
            <p:extLst>
              <p:ext uri="{D42A27DB-BD31-4B8C-83A1-F6EECF244321}">
                <p14:modId xmlns:p14="http://schemas.microsoft.com/office/powerpoint/2010/main" val="3440389785"/>
              </p:ext>
            </p:extLst>
          </p:nvPr>
        </p:nvGraphicFramePr>
        <p:xfrm>
          <a:off x="945822" y="4754470"/>
          <a:ext cx="7635434" cy="432003"/>
        </p:xfrm>
        <a:graphic>
          <a:graphicData uri="http://schemas.openxmlformats.org/drawingml/2006/table">
            <a:tbl>
              <a:tblPr firstRow="1" bandRow="1">
                <a:tableStyleId>{5940675A-B579-460E-94D1-54222C63F5DA}</a:tableStyleId>
              </a:tblPr>
              <a:tblGrid>
                <a:gridCol w="509029">
                  <a:extLst>
                    <a:ext uri="{9D8B030D-6E8A-4147-A177-3AD203B41FA5}">
                      <a16:colId xmlns:a16="http://schemas.microsoft.com/office/drawing/2014/main" val="4176557503"/>
                    </a:ext>
                  </a:extLst>
                </a:gridCol>
                <a:gridCol w="509029">
                  <a:extLst>
                    <a:ext uri="{9D8B030D-6E8A-4147-A177-3AD203B41FA5}">
                      <a16:colId xmlns:a16="http://schemas.microsoft.com/office/drawing/2014/main" val="2847814450"/>
                    </a:ext>
                  </a:extLst>
                </a:gridCol>
                <a:gridCol w="509029">
                  <a:extLst>
                    <a:ext uri="{9D8B030D-6E8A-4147-A177-3AD203B41FA5}">
                      <a16:colId xmlns:a16="http://schemas.microsoft.com/office/drawing/2014/main" val="2294481252"/>
                    </a:ext>
                  </a:extLst>
                </a:gridCol>
                <a:gridCol w="509029">
                  <a:extLst>
                    <a:ext uri="{9D8B030D-6E8A-4147-A177-3AD203B41FA5}">
                      <a16:colId xmlns:a16="http://schemas.microsoft.com/office/drawing/2014/main" val="239580759"/>
                    </a:ext>
                  </a:extLst>
                </a:gridCol>
                <a:gridCol w="509029">
                  <a:extLst>
                    <a:ext uri="{9D8B030D-6E8A-4147-A177-3AD203B41FA5}">
                      <a16:colId xmlns:a16="http://schemas.microsoft.com/office/drawing/2014/main" val="1478036876"/>
                    </a:ext>
                  </a:extLst>
                </a:gridCol>
                <a:gridCol w="509029">
                  <a:extLst>
                    <a:ext uri="{9D8B030D-6E8A-4147-A177-3AD203B41FA5}">
                      <a16:colId xmlns:a16="http://schemas.microsoft.com/office/drawing/2014/main" val="911789401"/>
                    </a:ext>
                  </a:extLst>
                </a:gridCol>
                <a:gridCol w="509029">
                  <a:extLst>
                    <a:ext uri="{9D8B030D-6E8A-4147-A177-3AD203B41FA5}">
                      <a16:colId xmlns:a16="http://schemas.microsoft.com/office/drawing/2014/main" val="3196677705"/>
                    </a:ext>
                  </a:extLst>
                </a:gridCol>
                <a:gridCol w="509028">
                  <a:extLst>
                    <a:ext uri="{9D8B030D-6E8A-4147-A177-3AD203B41FA5}">
                      <a16:colId xmlns:a16="http://schemas.microsoft.com/office/drawing/2014/main" val="1390346447"/>
                    </a:ext>
                  </a:extLst>
                </a:gridCol>
                <a:gridCol w="509029">
                  <a:extLst>
                    <a:ext uri="{9D8B030D-6E8A-4147-A177-3AD203B41FA5}">
                      <a16:colId xmlns:a16="http://schemas.microsoft.com/office/drawing/2014/main" val="1548432588"/>
                    </a:ext>
                  </a:extLst>
                </a:gridCol>
                <a:gridCol w="509029">
                  <a:extLst>
                    <a:ext uri="{9D8B030D-6E8A-4147-A177-3AD203B41FA5}">
                      <a16:colId xmlns:a16="http://schemas.microsoft.com/office/drawing/2014/main" val="2122838481"/>
                    </a:ext>
                  </a:extLst>
                </a:gridCol>
                <a:gridCol w="509029">
                  <a:extLst>
                    <a:ext uri="{9D8B030D-6E8A-4147-A177-3AD203B41FA5}">
                      <a16:colId xmlns:a16="http://schemas.microsoft.com/office/drawing/2014/main" val="779727079"/>
                    </a:ext>
                  </a:extLst>
                </a:gridCol>
                <a:gridCol w="509029">
                  <a:extLst>
                    <a:ext uri="{9D8B030D-6E8A-4147-A177-3AD203B41FA5}">
                      <a16:colId xmlns:a16="http://schemas.microsoft.com/office/drawing/2014/main" val="2992808397"/>
                    </a:ext>
                  </a:extLst>
                </a:gridCol>
                <a:gridCol w="509029">
                  <a:extLst>
                    <a:ext uri="{9D8B030D-6E8A-4147-A177-3AD203B41FA5}">
                      <a16:colId xmlns:a16="http://schemas.microsoft.com/office/drawing/2014/main" val="3686581836"/>
                    </a:ext>
                  </a:extLst>
                </a:gridCol>
                <a:gridCol w="509029">
                  <a:extLst>
                    <a:ext uri="{9D8B030D-6E8A-4147-A177-3AD203B41FA5}">
                      <a16:colId xmlns:a16="http://schemas.microsoft.com/office/drawing/2014/main" val="190889609"/>
                    </a:ext>
                  </a:extLst>
                </a:gridCol>
                <a:gridCol w="509029">
                  <a:extLst>
                    <a:ext uri="{9D8B030D-6E8A-4147-A177-3AD203B41FA5}">
                      <a16:colId xmlns:a16="http://schemas.microsoft.com/office/drawing/2014/main" val="934766412"/>
                    </a:ext>
                  </a:extLst>
                </a:gridCol>
              </a:tblGrid>
              <a:tr h="432003">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extLst>
                  <a:ext uri="{0D108BD9-81ED-4DB2-BD59-A6C34878D82A}">
                    <a16:rowId xmlns:a16="http://schemas.microsoft.com/office/drawing/2014/main" val="3214728239"/>
                  </a:ext>
                </a:extLst>
              </a:tr>
            </a:tbl>
          </a:graphicData>
        </a:graphic>
      </p:graphicFrame>
      <p:grpSp>
        <p:nvGrpSpPr>
          <p:cNvPr id="124" name="Group 123">
            <a:extLst>
              <a:ext uri="{FF2B5EF4-FFF2-40B4-BE49-F238E27FC236}">
                <a16:creationId xmlns:a16="http://schemas.microsoft.com/office/drawing/2014/main" id="{95480374-AA01-4CC9-A362-09A4782D10D2}"/>
              </a:ext>
            </a:extLst>
          </p:cNvPr>
          <p:cNvGrpSpPr/>
          <p:nvPr/>
        </p:nvGrpSpPr>
        <p:grpSpPr>
          <a:xfrm>
            <a:off x="945817" y="4536014"/>
            <a:ext cx="1501532" cy="860701"/>
            <a:chOff x="4038543" y="2259800"/>
            <a:chExt cx="434928" cy="210128"/>
          </a:xfrm>
        </p:grpSpPr>
        <p:sp>
          <p:nvSpPr>
            <p:cNvPr id="125" name="Arc 124">
              <a:extLst>
                <a:ext uri="{FF2B5EF4-FFF2-40B4-BE49-F238E27FC236}">
                  <a16:creationId xmlns:a16="http://schemas.microsoft.com/office/drawing/2014/main" id="{9E114C18-3481-4BB5-9AE6-8FAEB311E224}"/>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26" name="Arc 125">
              <a:extLst>
                <a:ext uri="{FF2B5EF4-FFF2-40B4-BE49-F238E27FC236}">
                  <a16:creationId xmlns:a16="http://schemas.microsoft.com/office/drawing/2014/main" id="{359DDD42-4D90-4177-B7F9-C565E8887A9C}"/>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aphicFrame>
        <p:nvGraphicFramePr>
          <p:cNvPr id="127" name="Table 126">
            <a:extLst>
              <a:ext uri="{FF2B5EF4-FFF2-40B4-BE49-F238E27FC236}">
                <a16:creationId xmlns:a16="http://schemas.microsoft.com/office/drawing/2014/main" id="{D1D9FBA2-54D2-4C9E-A3E4-7DDC698D91FD}"/>
              </a:ext>
            </a:extLst>
          </p:cNvPr>
          <p:cNvGraphicFramePr>
            <a:graphicFrameLocks noGrp="1"/>
          </p:cNvGraphicFramePr>
          <p:nvPr>
            <p:extLst>
              <p:ext uri="{D42A27DB-BD31-4B8C-83A1-F6EECF244321}">
                <p14:modId xmlns:p14="http://schemas.microsoft.com/office/powerpoint/2010/main" val="1784546780"/>
              </p:ext>
            </p:extLst>
          </p:nvPr>
        </p:nvGraphicFramePr>
        <p:xfrm>
          <a:off x="698269" y="5266995"/>
          <a:ext cx="7983692" cy="432002"/>
        </p:xfrm>
        <a:graphic>
          <a:graphicData uri="http://schemas.openxmlformats.org/drawingml/2006/table">
            <a:tbl>
              <a:tblPr firstRow="1" bandRow="1">
                <a:tableStyleId>{5940675A-B579-460E-94D1-54222C63F5DA}</a:tableStyleId>
              </a:tblPr>
              <a:tblGrid>
                <a:gridCol w="498981">
                  <a:extLst>
                    <a:ext uri="{9D8B030D-6E8A-4147-A177-3AD203B41FA5}">
                      <a16:colId xmlns:a16="http://schemas.microsoft.com/office/drawing/2014/main" val="4176557503"/>
                    </a:ext>
                  </a:extLst>
                </a:gridCol>
                <a:gridCol w="498981">
                  <a:extLst>
                    <a:ext uri="{9D8B030D-6E8A-4147-A177-3AD203B41FA5}">
                      <a16:colId xmlns:a16="http://schemas.microsoft.com/office/drawing/2014/main" val="4032047031"/>
                    </a:ext>
                  </a:extLst>
                </a:gridCol>
                <a:gridCol w="498981">
                  <a:extLst>
                    <a:ext uri="{9D8B030D-6E8A-4147-A177-3AD203B41FA5}">
                      <a16:colId xmlns:a16="http://schemas.microsoft.com/office/drawing/2014/main" val="2651184040"/>
                    </a:ext>
                  </a:extLst>
                </a:gridCol>
                <a:gridCol w="498981">
                  <a:extLst>
                    <a:ext uri="{9D8B030D-6E8A-4147-A177-3AD203B41FA5}">
                      <a16:colId xmlns:a16="http://schemas.microsoft.com/office/drawing/2014/main" val="817249126"/>
                    </a:ext>
                  </a:extLst>
                </a:gridCol>
                <a:gridCol w="498981">
                  <a:extLst>
                    <a:ext uri="{9D8B030D-6E8A-4147-A177-3AD203B41FA5}">
                      <a16:colId xmlns:a16="http://schemas.microsoft.com/office/drawing/2014/main" val="1107828215"/>
                    </a:ext>
                  </a:extLst>
                </a:gridCol>
                <a:gridCol w="498981">
                  <a:extLst>
                    <a:ext uri="{9D8B030D-6E8A-4147-A177-3AD203B41FA5}">
                      <a16:colId xmlns:a16="http://schemas.microsoft.com/office/drawing/2014/main" val="853169422"/>
                    </a:ext>
                  </a:extLst>
                </a:gridCol>
                <a:gridCol w="498981">
                  <a:extLst>
                    <a:ext uri="{9D8B030D-6E8A-4147-A177-3AD203B41FA5}">
                      <a16:colId xmlns:a16="http://schemas.microsoft.com/office/drawing/2014/main" val="1309630763"/>
                    </a:ext>
                  </a:extLst>
                </a:gridCol>
                <a:gridCol w="498981">
                  <a:extLst>
                    <a:ext uri="{9D8B030D-6E8A-4147-A177-3AD203B41FA5}">
                      <a16:colId xmlns:a16="http://schemas.microsoft.com/office/drawing/2014/main" val="1900049117"/>
                    </a:ext>
                  </a:extLst>
                </a:gridCol>
                <a:gridCol w="498981">
                  <a:extLst>
                    <a:ext uri="{9D8B030D-6E8A-4147-A177-3AD203B41FA5}">
                      <a16:colId xmlns:a16="http://schemas.microsoft.com/office/drawing/2014/main" val="385649347"/>
                    </a:ext>
                  </a:extLst>
                </a:gridCol>
                <a:gridCol w="498981">
                  <a:extLst>
                    <a:ext uri="{9D8B030D-6E8A-4147-A177-3AD203B41FA5}">
                      <a16:colId xmlns:a16="http://schemas.microsoft.com/office/drawing/2014/main" val="3655969133"/>
                    </a:ext>
                  </a:extLst>
                </a:gridCol>
                <a:gridCol w="584396">
                  <a:extLst>
                    <a:ext uri="{9D8B030D-6E8A-4147-A177-3AD203B41FA5}">
                      <a16:colId xmlns:a16="http://schemas.microsoft.com/office/drawing/2014/main" val="3639710639"/>
                    </a:ext>
                  </a:extLst>
                </a:gridCol>
                <a:gridCol w="488599">
                  <a:extLst>
                    <a:ext uri="{9D8B030D-6E8A-4147-A177-3AD203B41FA5}">
                      <a16:colId xmlns:a16="http://schemas.microsoft.com/office/drawing/2014/main" val="4025889311"/>
                    </a:ext>
                  </a:extLst>
                </a:gridCol>
                <a:gridCol w="529494">
                  <a:extLst>
                    <a:ext uri="{9D8B030D-6E8A-4147-A177-3AD203B41FA5}">
                      <a16:colId xmlns:a16="http://schemas.microsoft.com/office/drawing/2014/main" val="1139514667"/>
                    </a:ext>
                  </a:extLst>
                </a:gridCol>
                <a:gridCol w="517484">
                  <a:extLst>
                    <a:ext uri="{9D8B030D-6E8A-4147-A177-3AD203B41FA5}">
                      <a16:colId xmlns:a16="http://schemas.microsoft.com/office/drawing/2014/main" val="2317011488"/>
                    </a:ext>
                  </a:extLst>
                </a:gridCol>
                <a:gridCol w="487864">
                  <a:extLst>
                    <a:ext uri="{9D8B030D-6E8A-4147-A177-3AD203B41FA5}">
                      <a16:colId xmlns:a16="http://schemas.microsoft.com/office/drawing/2014/main" val="2456320960"/>
                    </a:ext>
                  </a:extLst>
                </a:gridCol>
                <a:gridCol w="386045">
                  <a:extLst>
                    <a:ext uri="{9D8B030D-6E8A-4147-A177-3AD203B41FA5}">
                      <a16:colId xmlns:a16="http://schemas.microsoft.com/office/drawing/2014/main" val="2669941816"/>
                    </a:ext>
                  </a:extLst>
                </a:gridCol>
              </a:tblGrid>
              <a:tr h="432002">
                <a:tc>
                  <a:txBody>
                    <a:bodyPr/>
                    <a:lstStyle/>
                    <a:p>
                      <a:pPr algn="ctr"/>
                      <a:r>
                        <a:rPr lang="en-US" sz="1800" b="1" dirty="0">
                          <a:latin typeface="Century Gothic" panose="020B0502020202020204" pitchFamily="34" charset="0"/>
                        </a:rPr>
                        <a:t>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8</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9</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14728239"/>
                  </a:ext>
                </a:extLst>
              </a:tr>
            </a:tbl>
          </a:graphicData>
        </a:graphic>
      </p:graphicFrame>
      <p:cxnSp>
        <p:nvCxnSpPr>
          <p:cNvPr id="128" name="Straight Connector 127">
            <a:extLst>
              <a:ext uri="{FF2B5EF4-FFF2-40B4-BE49-F238E27FC236}">
                <a16:creationId xmlns:a16="http://schemas.microsoft.com/office/drawing/2014/main" id="{D938DD02-86E2-452F-A196-943F62495665}"/>
              </a:ext>
            </a:extLst>
          </p:cNvPr>
          <p:cNvCxnSpPr>
            <a:cxnSpLocks/>
          </p:cNvCxnSpPr>
          <p:nvPr/>
        </p:nvCxnSpPr>
        <p:spPr>
          <a:xfrm>
            <a:off x="930725" y="4978621"/>
            <a:ext cx="7635439" cy="68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9" name="Group 128">
            <a:extLst>
              <a:ext uri="{FF2B5EF4-FFF2-40B4-BE49-F238E27FC236}">
                <a16:creationId xmlns:a16="http://schemas.microsoft.com/office/drawing/2014/main" id="{9DC64B1C-16B9-4959-990B-641929732400}"/>
              </a:ext>
            </a:extLst>
          </p:cNvPr>
          <p:cNvGrpSpPr/>
          <p:nvPr/>
        </p:nvGrpSpPr>
        <p:grpSpPr>
          <a:xfrm>
            <a:off x="2485722" y="4571708"/>
            <a:ext cx="1501532" cy="860701"/>
            <a:chOff x="4038543" y="2259800"/>
            <a:chExt cx="434928" cy="210128"/>
          </a:xfrm>
        </p:grpSpPr>
        <p:sp>
          <p:nvSpPr>
            <p:cNvPr id="130" name="Arc 129">
              <a:extLst>
                <a:ext uri="{FF2B5EF4-FFF2-40B4-BE49-F238E27FC236}">
                  <a16:creationId xmlns:a16="http://schemas.microsoft.com/office/drawing/2014/main" id="{43930E92-29C9-4E8E-87EB-13507EB81C6E}"/>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31" name="Arc 130">
              <a:extLst>
                <a:ext uri="{FF2B5EF4-FFF2-40B4-BE49-F238E27FC236}">
                  <a16:creationId xmlns:a16="http://schemas.microsoft.com/office/drawing/2014/main" id="{81B36B2B-579C-45CC-AA80-22546B3BF48B}"/>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pSp>
        <p:nvGrpSpPr>
          <p:cNvPr id="132" name="Group 131">
            <a:extLst>
              <a:ext uri="{FF2B5EF4-FFF2-40B4-BE49-F238E27FC236}">
                <a16:creationId xmlns:a16="http://schemas.microsoft.com/office/drawing/2014/main" id="{C4C9B05B-417C-4D54-80DC-BD66E88BB7CB}"/>
              </a:ext>
            </a:extLst>
          </p:cNvPr>
          <p:cNvGrpSpPr/>
          <p:nvPr/>
        </p:nvGrpSpPr>
        <p:grpSpPr>
          <a:xfrm>
            <a:off x="5526525" y="4563471"/>
            <a:ext cx="1501532" cy="860701"/>
            <a:chOff x="4038543" y="2259800"/>
            <a:chExt cx="434928" cy="210128"/>
          </a:xfrm>
        </p:grpSpPr>
        <p:sp>
          <p:nvSpPr>
            <p:cNvPr id="133" name="Arc 132">
              <a:extLst>
                <a:ext uri="{FF2B5EF4-FFF2-40B4-BE49-F238E27FC236}">
                  <a16:creationId xmlns:a16="http://schemas.microsoft.com/office/drawing/2014/main" id="{F1317FC9-45F5-498A-8E87-4E580B11AB13}"/>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34" name="Arc 133">
              <a:extLst>
                <a:ext uri="{FF2B5EF4-FFF2-40B4-BE49-F238E27FC236}">
                  <a16:creationId xmlns:a16="http://schemas.microsoft.com/office/drawing/2014/main" id="{CD259A25-9E72-4BCF-879B-AC2A3FF136AF}"/>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pSp>
        <p:nvGrpSpPr>
          <p:cNvPr id="135" name="Group 134">
            <a:extLst>
              <a:ext uri="{FF2B5EF4-FFF2-40B4-BE49-F238E27FC236}">
                <a16:creationId xmlns:a16="http://schemas.microsoft.com/office/drawing/2014/main" id="{9FB1A0CC-3DD2-4C2D-9959-1ACE798B3257}"/>
              </a:ext>
            </a:extLst>
          </p:cNvPr>
          <p:cNvGrpSpPr/>
          <p:nvPr/>
        </p:nvGrpSpPr>
        <p:grpSpPr>
          <a:xfrm>
            <a:off x="4012773" y="4571707"/>
            <a:ext cx="1501532" cy="860701"/>
            <a:chOff x="4038543" y="2259800"/>
            <a:chExt cx="434928" cy="210128"/>
          </a:xfrm>
        </p:grpSpPr>
        <p:sp>
          <p:nvSpPr>
            <p:cNvPr id="136" name="Arc 135">
              <a:extLst>
                <a:ext uri="{FF2B5EF4-FFF2-40B4-BE49-F238E27FC236}">
                  <a16:creationId xmlns:a16="http://schemas.microsoft.com/office/drawing/2014/main" id="{B2AD8D79-CB83-4FEF-87D9-90CF3293BFC6}"/>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37" name="Arc 136">
              <a:extLst>
                <a:ext uri="{FF2B5EF4-FFF2-40B4-BE49-F238E27FC236}">
                  <a16:creationId xmlns:a16="http://schemas.microsoft.com/office/drawing/2014/main" id="{AC32E252-BF0F-444A-A90E-28601902CE3A}"/>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pSp>
        <p:nvGrpSpPr>
          <p:cNvPr id="138" name="Group 137">
            <a:extLst>
              <a:ext uri="{FF2B5EF4-FFF2-40B4-BE49-F238E27FC236}">
                <a16:creationId xmlns:a16="http://schemas.microsoft.com/office/drawing/2014/main" id="{6F56E679-5FA7-4BA0-9E90-D20B2F3C9B3E}"/>
              </a:ext>
            </a:extLst>
          </p:cNvPr>
          <p:cNvGrpSpPr/>
          <p:nvPr/>
        </p:nvGrpSpPr>
        <p:grpSpPr>
          <a:xfrm>
            <a:off x="7063387" y="4563470"/>
            <a:ext cx="1501532" cy="860701"/>
            <a:chOff x="4038543" y="2259800"/>
            <a:chExt cx="434928" cy="210128"/>
          </a:xfrm>
        </p:grpSpPr>
        <p:sp>
          <p:nvSpPr>
            <p:cNvPr id="139" name="Arc 138">
              <a:extLst>
                <a:ext uri="{FF2B5EF4-FFF2-40B4-BE49-F238E27FC236}">
                  <a16:creationId xmlns:a16="http://schemas.microsoft.com/office/drawing/2014/main" id="{3CCE541D-5946-4FA7-A9FF-0421F8E213F1}"/>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40" name="Arc 139">
              <a:extLst>
                <a:ext uri="{FF2B5EF4-FFF2-40B4-BE49-F238E27FC236}">
                  <a16:creationId xmlns:a16="http://schemas.microsoft.com/office/drawing/2014/main" id="{3C06B76E-0ADA-45AA-9EB5-6F0220F471CF}"/>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spTree>
    <p:extLst>
      <p:ext uri="{BB962C8B-B14F-4D97-AF65-F5344CB8AC3E}">
        <p14:creationId xmlns:p14="http://schemas.microsoft.com/office/powerpoint/2010/main" val="226754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93" name="Picture 92">
            <a:extLst>
              <a:ext uri="{FF2B5EF4-FFF2-40B4-BE49-F238E27FC236}">
                <a16:creationId xmlns:a16="http://schemas.microsoft.com/office/drawing/2014/main" id="{3A4CE08B-4CB1-4A27-BBFD-E3E9B318A410}"/>
              </a:ext>
            </a:extLst>
          </p:cNvPr>
          <p:cNvPicPr>
            <a:picLocks noChangeAspect="1"/>
          </p:cNvPicPr>
          <p:nvPr/>
        </p:nvPicPr>
        <p:blipFill>
          <a:blip r:embed="rId5"/>
          <a:stretch>
            <a:fillRect/>
          </a:stretch>
        </p:blipFill>
        <p:spPr>
          <a:xfrm>
            <a:off x="115438" y="142070"/>
            <a:ext cx="8913124" cy="6328196"/>
          </a:xfrm>
          <a:prstGeom prst="rect">
            <a:avLst/>
          </a:prstGeom>
        </p:spPr>
      </p:pic>
      <p:sp>
        <p:nvSpPr>
          <p:cNvPr id="94" name="Rectangle 93">
            <a:extLst>
              <a:ext uri="{FF2B5EF4-FFF2-40B4-BE49-F238E27FC236}">
                <a16:creationId xmlns:a16="http://schemas.microsoft.com/office/drawing/2014/main" id="{7D25F87F-07D1-441D-9D38-39C9F17812E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1</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Which number line matches the chicks?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400" b="1" dirty="0">
                <a:solidFill>
                  <a:srgbClr val="FF0000"/>
                </a:solidFill>
                <a:latin typeface="Century Gothic" panose="020B0502020202020204" pitchFamily="34" charset="0"/>
              </a:rPr>
              <a:t>A</a:t>
            </a: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graphicFrame>
        <p:nvGraphicFramePr>
          <p:cNvPr id="95" name="Table 94">
            <a:extLst>
              <a:ext uri="{FF2B5EF4-FFF2-40B4-BE49-F238E27FC236}">
                <a16:creationId xmlns:a16="http://schemas.microsoft.com/office/drawing/2014/main" id="{B27DC040-CD5C-48F2-B933-1DC729B92395}"/>
              </a:ext>
            </a:extLst>
          </p:cNvPr>
          <p:cNvGraphicFramePr>
            <a:graphicFrameLocks noGrp="1"/>
          </p:cNvGraphicFramePr>
          <p:nvPr/>
        </p:nvGraphicFramePr>
        <p:xfrm>
          <a:off x="698269" y="3837554"/>
          <a:ext cx="7983692" cy="432002"/>
        </p:xfrm>
        <a:graphic>
          <a:graphicData uri="http://schemas.openxmlformats.org/drawingml/2006/table">
            <a:tbl>
              <a:tblPr firstRow="1" bandRow="1">
                <a:tableStyleId>{5940675A-B579-460E-94D1-54222C63F5DA}</a:tableStyleId>
              </a:tblPr>
              <a:tblGrid>
                <a:gridCol w="498981">
                  <a:extLst>
                    <a:ext uri="{9D8B030D-6E8A-4147-A177-3AD203B41FA5}">
                      <a16:colId xmlns:a16="http://schemas.microsoft.com/office/drawing/2014/main" val="4176557503"/>
                    </a:ext>
                  </a:extLst>
                </a:gridCol>
                <a:gridCol w="498981">
                  <a:extLst>
                    <a:ext uri="{9D8B030D-6E8A-4147-A177-3AD203B41FA5}">
                      <a16:colId xmlns:a16="http://schemas.microsoft.com/office/drawing/2014/main" val="4032047031"/>
                    </a:ext>
                  </a:extLst>
                </a:gridCol>
                <a:gridCol w="498981">
                  <a:extLst>
                    <a:ext uri="{9D8B030D-6E8A-4147-A177-3AD203B41FA5}">
                      <a16:colId xmlns:a16="http://schemas.microsoft.com/office/drawing/2014/main" val="2651184040"/>
                    </a:ext>
                  </a:extLst>
                </a:gridCol>
                <a:gridCol w="498981">
                  <a:extLst>
                    <a:ext uri="{9D8B030D-6E8A-4147-A177-3AD203B41FA5}">
                      <a16:colId xmlns:a16="http://schemas.microsoft.com/office/drawing/2014/main" val="817249126"/>
                    </a:ext>
                  </a:extLst>
                </a:gridCol>
                <a:gridCol w="498981">
                  <a:extLst>
                    <a:ext uri="{9D8B030D-6E8A-4147-A177-3AD203B41FA5}">
                      <a16:colId xmlns:a16="http://schemas.microsoft.com/office/drawing/2014/main" val="1107828215"/>
                    </a:ext>
                  </a:extLst>
                </a:gridCol>
                <a:gridCol w="498981">
                  <a:extLst>
                    <a:ext uri="{9D8B030D-6E8A-4147-A177-3AD203B41FA5}">
                      <a16:colId xmlns:a16="http://schemas.microsoft.com/office/drawing/2014/main" val="853169422"/>
                    </a:ext>
                  </a:extLst>
                </a:gridCol>
                <a:gridCol w="498981">
                  <a:extLst>
                    <a:ext uri="{9D8B030D-6E8A-4147-A177-3AD203B41FA5}">
                      <a16:colId xmlns:a16="http://schemas.microsoft.com/office/drawing/2014/main" val="1309630763"/>
                    </a:ext>
                  </a:extLst>
                </a:gridCol>
                <a:gridCol w="498981">
                  <a:extLst>
                    <a:ext uri="{9D8B030D-6E8A-4147-A177-3AD203B41FA5}">
                      <a16:colId xmlns:a16="http://schemas.microsoft.com/office/drawing/2014/main" val="1900049117"/>
                    </a:ext>
                  </a:extLst>
                </a:gridCol>
                <a:gridCol w="498981">
                  <a:extLst>
                    <a:ext uri="{9D8B030D-6E8A-4147-A177-3AD203B41FA5}">
                      <a16:colId xmlns:a16="http://schemas.microsoft.com/office/drawing/2014/main" val="385649347"/>
                    </a:ext>
                  </a:extLst>
                </a:gridCol>
                <a:gridCol w="498981">
                  <a:extLst>
                    <a:ext uri="{9D8B030D-6E8A-4147-A177-3AD203B41FA5}">
                      <a16:colId xmlns:a16="http://schemas.microsoft.com/office/drawing/2014/main" val="3655969133"/>
                    </a:ext>
                  </a:extLst>
                </a:gridCol>
                <a:gridCol w="584396">
                  <a:extLst>
                    <a:ext uri="{9D8B030D-6E8A-4147-A177-3AD203B41FA5}">
                      <a16:colId xmlns:a16="http://schemas.microsoft.com/office/drawing/2014/main" val="3639710639"/>
                    </a:ext>
                  </a:extLst>
                </a:gridCol>
                <a:gridCol w="488599">
                  <a:extLst>
                    <a:ext uri="{9D8B030D-6E8A-4147-A177-3AD203B41FA5}">
                      <a16:colId xmlns:a16="http://schemas.microsoft.com/office/drawing/2014/main" val="4025889311"/>
                    </a:ext>
                  </a:extLst>
                </a:gridCol>
                <a:gridCol w="529494">
                  <a:extLst>
                    <a:ext uri="{9D8B030D-6E8A-4147-A177-3AD203B41FA5}">
                      <a16:colId xmlns:a16="http://schemas.microsoft.com/office/drawing/2014/main" val="1139514667"/>
                    </a:ext>
                  </a:extLst>
                </a:gridCol>
                <a:gridCol w="517484">
                  <a:extLst>
                    <a:ext uri="{9D8B030D-6E8A-4147-A177-3AD203B41FA5}">
                      <a16:colId xmlns:a16="http://schemas.microsoft.com/office/drawing/2014/main" val="2317011488"/>
                    </a:ext>
                  </a:extLst>
                </a:gridCol>
                <a:gridCol w="487864">
                  <a:extLst>
                    <a:ext uri="{9D8B030D-6E8A-4147-A177-3AD203B41FA5}">
                      <a16:colId xmlns:a16="http://schemas.microsoft.com/office/drawing/2014/main" val="2456320960"/>
                    </a:ext>
                  </a:extLst>
                </a:gridCol>
                <a:gridCol w="386045">
                  <a:extLst>
                    <a:ext uri="{9D8B030D-6E8A-4147-A177-3AD203B41FA5}">
                      <a16:colId xmlns:a16="http://schemas.microsoft.com/office/drawing/2014/main" val="2669941816"/>
                    </a:ext>
                  </a:extLst>
                </a:gridCol>
              </a:tblGrid>
              <a:tr h="432002">
                <a:tc>
                  <a:txBody>
                    <a:bodyPr/>
                    <a:lstStyle/>
                    <a:p>
                      <a:pPr algn="ctr"/>
                      <a:r>
                        <a:rPr lang="en-US" sz="1800" b="1" dirty="0">
                          <a:latin typeface="Century Gothic" panose="020B0502020202020204" pitchFamily="34" charset="0"/>
                        </a:rPr>
                        <a:t>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8</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9</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14728239"/>
                  </a:ext>
                </a:extLst>
              </a:tr>
            </a:tbl>
          </a:graphicData>
        </a:graphic>
      </p:graphicFrame>
      <p:sp>
        <p:nvSpPr>
          <p:cNvPr id="96" name="Oval 95">
            <a:extLst>
              <a:ext uri="{FF2B5EF4-FFF2-40B4-BE49-F238E27FC236}">
                <a16:creationId xmlns:a16="http://schemas.microsoft.com/office/drawing/2014/main" id="{032896E4-6F16-44F2-81E8-BC8BB0BECE2D}"/>
              </a:ext>
            </a:extLst>
          </p:cNvPr>
          <p:cNvSpPr/>
          <p:nvPr/>
        </p:nvSpPr>
        <p:spPr>
          <a:xfrm>
            <a:off x="351988" y="3342296"/>
            <a:ext cx="439066" cy="432003"/>
          </a:xfrm>
          <a:prstGeom prst="ellipse">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FF0000"/>
                </a:solidFill>
                <a:latin typeface="Century Gothic" panose="020B0502020202020204" pitchFamily="34" charset="0"/>
              </a:rPr>
              <a:t>A</a:t>
            </a:r>
          </a:p>
        </p:txBody>
      </p:sp>
      <p:graphicFrame>
        <p:nvGraphicFramePr>
          <p:cNvPr id="97" name="Table 96">
            <a:extLst>
              <a:ext uri="{FF2B5EF4-FFF2-40B4-BE49-F238E27FC236}">
                <a16:creationId xmlns:a16="http://schemas.microsoft.com/office/drawing/2014/main" id="{8E98AC80-3E49-4952-ACE7-80B85A2006C1}"/>
              </a:ext>
            </a:extLst>
          </p:cNvPr>
          <p:cNvGraphicFramePr>
            <a:graphicFrameLocks noGrp="1"/>
          </p:cNvGraphicFramePr>
          <p:nvPr/>
        </p:nvGraphicFramePr>
        <p:xfrm>
          <a:off x="928706" y="3349165"/>
          <a:ext cx="7635434" cy="432003"/>
        </p:xfrm>
        <a:graphic>
          <a:graphicData uri="http://schemas.openxmlformats.org/drawingml/2006/table">
            <a:tbl>
              <a:tblPr firstRow="1" bandRow="1">
                <a:tableStyleId>{5940675A-B579-460E-94D1-54222C63F5DA}</a:tableStyleId>
              </a:tblPr>
              <a:tblGrid>
                <a:gridCol w="509029">
                  <a:extLst>
                    <a:ext uri="{9D8B030D-6E8A-4147-A177-3AD203B41FA5}">
                      <a16:colId xmlns:a16="http://schemas.microsoft.com/office/drawing/2014/main" val="4176557503"/>
                    </a:ext>
                  </a:extLst>
                </a:gridCol>
                <a:gridCol w="509029">
                  <a:extLst>
                    <a:ext uri="{9D8B030D-6E8A-4147-A177-3AD203B41FA5}">
                      <a16:colId xmlns:a16="http://schemas.microsoft.com/office/drawing/2014/main" val="2847814450"/>
                    </a:ext>
                  </a:extLst>
                </a:gridCol>
                <a:gridCol w="509029">
                  <a:extLst>
                    <a:ext uri="{9D8B030D-6E8A-4147-A177-3AD203B41FA5}">
                      <a16:colId xmlns:a16="http://schemas.microsoft.com/office/drawing/2014/main" val="2294481252"/>
                    </a:ext>
                  </a:extLst>
                </a:gridCol>
                <a:gridCol w="509029">
                  <a:extLst>
                    <a:ext uri="{9D8B030D-6E8A-4147-A177-3AD203B41FA5}">
                      <a16:colId xmlns:a16="http://schemas.microsoft.com/office/drawing/2014/main" val="239580759"/>
                    </a:ext>
                  </a:extLst>
                </a:gridCol>
                <a:gridCol w="509029">
                  <a:extLst>
                    <a:ext uri="{9D8B030D-6E8A-4147-A177-3AD203B41FA5}">
                      <a16:colId xmlns:a16="http://schemas.microsoft.com/office/drawing/2014/main" val="1478036876"/>
                    </a:ext>
                  </a:extLst>
                </a:gridCol>
                <a:gridCol w="509029">
                  <a:extLst>
                    <a:ext uri="{9D8B030D-6E8A-4147-A177-3AD203B41FA5}">
                      <a16:colId xmlns:a16="http://schemas.microsoft.com/office/drawing/2014/main" val="911789401"/>
                    </a:ext>
                  </a:extLst>
                </a:gridCol>
                <a:gridCol w="509029">
                  <a:extLst>
                    <a:ext uri="{9D8B030D-6E8A-4147-A177-3AD203B41FA5}">
                      <a16:colId xmlns:a16="http://schemas.microsoft.com/office/drawing/2014/main" val="3196677705"/>
                    </a:ext>
                  </a:extLst>
                </a:gridCol>
                <a:gridCol w="509028">
                  <a:extLst>
                    <a:ext uri="{9D8B030D-6E8A-4147-A177-3AD203B41FA5}">
                      <a16:colId xmlns:a16="http://schemas.microsoft.com/office/drawing/2014/main" val="1390346447"/>
                    </a:ext>
                  </a:extLst>
                </a:gridCol>
                <a:gridCol w="509029">
                  <a:extLst>
                    <a:ext uri="{9D8B030D-6E8A-4147-A177-3AD203B41FA5}">
                      <a16:colId xmlns:a16="http://schemas.microsoft.com/office/drawing/2014/main" val="1548432588"/>
                    </a:ext>
                  </a:extLst>
                </a:gridCol>
                <a:gridCol w="509029">
                  <a:extLst>
                    <a:ext uri="{9D8B030D-6E8A-4147-A177-3AD203B41FA5}">
                      <a16:colId xmlns:a16="http://schemas.microsoft.com/office/drawing/2014/main" val="2122838481"/>
                    </a:ext>
                  </a:extLst>
                </a:gridCol>
                <a:gridCol w="509029">
                  <a:extLst>
                    <a:ext uri="{9D8B030D-6E8A-4147-A177-3AD203B41FA5}">
                      <a16:colId xmlns:a16="http://schemas.microsoft.com/office/drawing/2014/main" val="779727079"/>
                    </a:ext>
                  </a:extLst>
                </a:gridCol>
                <a:gridCol w="509029">
                  <a:extLst>
                    <a:ext uri="{9D8B030D-6E8A-4147-A177-3AD203B41FA5}">
                      <a16:colId xmlns:a16="http://schemas.microsoft.com/office/drawing/2014/main" val="2992808397"/>
                    </a:ext>
                  </a:extLst>
                </a:gridCol>
                <a:gridCol w="509029">
                  <a:extLst>
                    <a:ext uri="{9D8B030D-6E8A-4147-A177-3AD203B41FA5}">
                      <a16:colId xmlns:a16="http://schemas.microsoft.com/office/drawing/2014/main" val="3686581836"/>
                    </a:ext>
                  </a:extLst>
                </a:gridCol>
                <a:gridCol w="509029">
                  <a:extLst>
                    <a:ext uri="{9D8B030D-6E8A-4147-A177-3AD203B41FA5}">
                      <a16:colId xmlns:a16="http://schemas.microsoft.com/office/drawing/2014/main" val="190889609"/>
                    </a:ext>
                  </a:extLst>
                </a:gridCol>
                <a:gridCol w="509029">
                  <a:extLst>
                    <a:ext uri="{9D8B030D-6E8A-4147-A177-3AD203B41FA5}">
                      <a16:colId xmlns:a16="http://schemas.microsoft.com/office/drawing/2014/main" val="934766412"/>
                    </a:ext>
                  </a:extLst>
                </a:gridCol>
              </a:tblGrid>
              <a:tr h="432003">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extLst>
                  <a:ext uri="{0D108BD9-81ED-4DB2-BD59-A6C34878D82A}">
                    <a16:rowId xmlns:a16="http://schemas.microsoft.com/office/drawing/2014/main" val="3214728239"/>
                  </a:ext>
                </a:extLst>
              </a:tr>
            </a:tbl>
          </a:graphicData>
        </a:graphic>
      </p:graphicFrame>
      <p:cxnSp>
        <p:nvCxnSpPr>
          <p:cNvPr id="98" name="Straight Connector 97">
            <a:extLst>
              <a:ext uri="{FF2B5EF4-FFF2-40B4-BE49-F238E27FC236}">
                <a16:creationId xmlns:a16="http://schemas.microsoft.com/office/drawing/2014/main" id="{8A42FCD4-AF52-4222-8323-A3764A3F5469}"/>
              </a:ext>
            </a:extLst>
          </p:cNvPr>
          <p:cNvCxnSpPr>
            <a:cxnSpLocks/>
            <a:stCxn id="97" idx="1"/>
          </p:cNvCxnSpPr>
          <p:nvPr/>
        </p:nvCxnSpPr>
        <p:spPr>
          <a:xfrm>
            <a:off x="928706" y="3565166"/>
            <a:ext cx="7630767" cy="13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3" name="Group 112">
            <a:extLst>
              <a:ext uri="{FF2B5EF4-FFF2-40B4-BE49-F238E27FC236}">
                <a16:creationId xmlns:a16="http://schemas.microsoft.com/office/drawing/2014/main" id="{32FB2D8D-AFB4-4960-8104-9B3E5EC0BB56}"/>
              </a:ext>
            </a:extLst>
          </p:cNvPr>
          <p:cNvGrpSpPr/>
          <p:nvPr/>
        </p:nvGrpSpPr>
        <p:grpSpPr>
          <a:xfrm>
            <a:off x="928701" y="3130709"/>
            <a:ext cx="2545352" cy="860701"/>
            <a:chOff x="4038543" y="2259800"/>
            <a:chExt cx="434928" cy="210128"/>
          </a:xfrm>
        </p:grpSpPr>
        <p:sp>
          <p:nvSpPr>
            <p:cNvPr id="114" name="Arc 113">
              <a:extLst>
                <a:ext uri="{FF2B5EF4-FFF2-40B4-BE49-F238E27FC236}">
                  <a16:creationId xmlns:a16="http://schemas.microsoft.com/office/drawing/2014/main" id="{FC7E06A0-2E5E-4C99-B403-F024BE9A5BB2}"/>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15" name="Arc 114">
              <a:extLst>
                <a:ext uri="{FF2B5EF4-FFF2-40B4-BE49-F238E27FC236}">
                  <a16:creationId xmlns:a16="http://schemas.microsoft.com/office/drawing/2014/main" id="{825B518A-36A2-4048-93E6-EFE4C0550D63}"/>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pSp>
        <p:nvGrpSpPr>
          <p:cNvPr id="116" name="Group 115">
            <a:extLst>
              <a:ext uri="{FF2B5EF4-FFF2-40B4-BE49-F238E27FC236}">
                <a16:creationId xmlns:a16="http://schemas.microsoft.com/office/drawing/2014/main" id="{B2ACE0AB-E41E-444F-9EA5-7473A02D9881}"/>
              </a:ext>
            </a:extLst>
          </p:cNvPr>
          <p:cNvGrpSpPr/>
          <p:nvPr/>
        </p:nvGrpSpPr>
        <p:grpSpPr>
          <a:xfrm>
            <a:off x="3470091" y="3149042"/>
            <a:ext cx="2545352" cy="860701"/>
            <a:chOff x="4038543" y="2259800"/>
            <a:chExt cx="434928" cy="210128"/>
          </a:xfrm>
        </p:grpSpPr>
        <p:sp>
          <p:nvSpPr>
            <p:cNvPr id="117" name="Arc 116">
              <a:extLst>
                <a:ext uri="{FF2B5EF4-FFF2-40B4-BE49-F238E27FC236}">
                  <a16:creationId xmlns:a16="http://schemas.microsoft.com/office/drawing/2014/main" id="{4B3F7C81-1E79-4007-A329-D19DF9D0C7A7}"/>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18" name="Arc 117">
              <a:extLst>
                <a:ext uri="{FF2B5EF4-FFF2-40B4-BE49-F238E27FC236}">
                  <a16:creationId xmlns:a16="http://schemas.microsoft.com/office/drawing/2014/main" id="{0F26F5B8-DB4F-4424-9D4C-FEC9488859A1}"/>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pSp>
        <p:nvGrpSpPr>
          <p:cNvPr id="119" name="Group 118">
            <a:extLst>
              <a:ext uri="{FF2B5EF4-FFF2-40B4-BE49-F238E27FC236}">
                <a16:creationId xmlns:a16="http://schemas.microsoft.com/office/drawing/2014/main" id="{44206883-3EED-4B81-8407-93610A31E85F}"/>
              </a:ext>
            </a:extLst>
          </p:cNvPr>
          <p:cNvGrpSpPr/>
          <p:nvPr/>
        </p:nvGrpSpPr>
        <p:grpSpPr>
          <a:xfrm>
            <a:off x="6019801" y="3150553"/>
            <a:ext cx="2545352" cy="860701"/>
            <a:chOff x="4038543" y="2259800"/>
            <a:chExt cx="434928" cy="210128"/>
          </a:xfrm>
        </p:grpSpPr>
        <p:sp>
          <p:nvSpPr>
            <p:cNvPr id="120" name="Arc 119">
              <a:extLst>
                <a:ext uri="{FF2B5EF4-FFF2-40B4-BE49-F238E27FC236}">
                  <a16:creationId xmlns:a16="http://schemas.microsoft.com/office/drawing/2014/main" id="{D5596A1A-F48D-47B8-9A66-C408D0F309D6}"/>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21" name="Arc 120">
              <a:extLst>
                <a:ext uri="{FF2B5EF4-FFF2-40B4-BE49-F238E27FC236}">
                  <a16:creationId xmlns:a16="http://schemas.microsoft.com/office/drawing/2014/main" id="{BF919AFE-8C08-4A99-98C0-D57998F8B225}"/>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sp>
        <p:nvSpPr>
          <p:cNvPr id="122" name="Oval 121">
            <a:extLst>
              <a:ext uri="{FF2B5EF4-FFF2-40B4-BE49-F238E27FC236}">
                <a16:creationId xmlns:a16="http://schemas.microsoft.com/office/drawing/2014/main" id="{02AEC73E-F36A-4675-8377-31F14C758A02}"/>
              </a:ext>
            </a:extLst>
          </p:cNvPr>
          <p:cNvSpPr/>
          <p:nvPr/>
        </p:nvSpPr>
        <p:spPr>
          <a:xfrm>
            <a:off x="369104" y="4747601"/>
            <a:ext cx="439066" cy="432003"/>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B</a:t>
            </a:r>
          </a:p>
        </p:txBody>
      </p:sp>
      <p:graphicFrame>
        <p:nvGraphicFramePr>
          <p:cNvPr id="123" name="Table 122">
            <a:extLst>
              <a:ext uri="{FF2B5EF4-FFF2-40B4-BE49-F238E27FC236}">
                <a16:creationId xmlns:a16="http://schemas.microsoft.com/office/drawing/2014/main" id="{08F603BF-AD71-4C1C-A526-9D15C89B388D}"/>
              </a:ext>
            </a:extLst>
          </p:cNvPr>
          <p:cNvGraphicFramePr>
            <a:graphicFrameLocks noGrp="1"/>
          </p:cNvGraphicFramePr>
          <p:nvPr/>
        </p:nvGraphicFramePr>
        <p:xfrm>
          <a:off x="945822" y="4754470"/>
          <a:ext cx="7635434" cy="432003"/>
        </p:xfrm>
        <a:graphic>
          <a:graphicData uri="http://schemas.openxmlformats.org/drawingml/2006/table">
            <a:tbl>
              <a:tblPr firstRow="1" bandRow="1">
                <a:tableStyleId>{5940675A-B579-460E-94D1-54222C63F5DA}</a:tableStyleId>
              </a:tblPr>
              <a:tblGrid>
                <a:gridCol w="509029">
                  <a:extLst>
                    <a:ext uri="{9D8B030D-6E8A-4147-A177-3AD203B41FA5}">
                      <a16:colId xmlns:a16="http://schemas.microsoft.com/office/drawing/2014/main" val="4176557503"/>
                    </a:ext>
                  </a:extLst>
                </a:gridCol>
                <a:gridCol w="509029">
                  <a:extLst>
                    <a:ext uri="{9D8B030D-6E8A-4147-A177-3AD203B41FA5}">
                      <a16:colId xmlns:a16="http://schemas.microsoft.com/office/drawing/2014/main" val="2847814450"/>
                    </a:ext>
                  </a:extLst>
                </a:gridCol>
                <a:gridCol w="509029">
                  <a:extLst>
                    <a:ext uri="{9D8B030D-6E8A-4147-A177-3AD203B41FA5}">
                      <a16:colId xmlns:a16="http://schemas.microsoft.com/office/drawing/2014/main" val="2294481252"/>
                    </a:ext>
                  </a:extLst>
                </a:gridCol>
                <a:gridCol w="509029">
                  <a:extLst>
                    <a:ext uri="{9D8B030D-6E8A-4147-A177-3AD203B41FA5}">
                      <a16:colId xmlns:a16="http://schemas.microsoft.com/office/drawing/2014/main" val="239580759"/>
                    </a:ext>
                  </a:extLst>
                </a:gridCol>
                <a:gridCol w="509029">
                  <a:extLst>
                    <a:ext uri="{9D8B030D-6E8A-4147-A177-3AD203B41FA5}">
                      <a16:colId xmlns:a16="http://schemas.microsoft.com/office/drawing/2014/main" val="1478036876"/>
                    </a:ext>
                  </a:extLst>
                </a:gridCol>
                <a:gridCol w="509029">
                  <a:extLst>
                    <a:ext uri="{9D8B030D-6E8A-4147-A177-3AD203B41FA5}">
                      <a16:colId xmlns:a16="http://schemas.microsoft.com/office/drawing/2014/main" val="911789401"/>
                    </a:ext>
                  </a:extLst>
                </a:gridCol>
                <a:gridCol w="509029">
                  <a:extLst>
                    <a:ext uri="{9D8B030D-6E8A-4147-A177-3AD203B41FA5}">
                      <a16:colId xmlns:a16="http://schemas.microsoft.com/office/drawing/2014/main" val="3196677705"/>
                    </a:ext>
                  </a:extLst>
                </a:gridCol>
                <a:gridCol w="509028">
                  <a:extLst>
                    <a:ext uri="{9D8B030D-6E8A-4147-A177-3AD203B41FA5}">
                      <a16:colId xmlns:a16="http://schemas.microsoft.com/office/drawing/2014/main" val="1390346447"/>
                    </a:ext>
                  </a:extLst>
                </a:gridCol>
                <a:gridCol w="509029">
                  <a:extLst>
                    <a:ext uri="{9D8B030D-6E8A-4147-A177-3AD203B41FA5}">
                      <a16:colId xmlns:a16="http://schemas.microsoft.com/office/drawing/2014/main" val="1548432588"/>
                    </a:ext>
                  </a:extLst>
                </a:gridCol>
                <a:gridCol w="509029">
                  <a:extLst>
                    <a:ext uri="{9D8B030D-6E8A-4147-A177-3AD203B41FA5}">
                      <a16:colId xmlns:a16="http://schemas.microsoft.com/office/drawing/2014/main" val="2122838481"/>
                    </a:ext>
                  </a:extLst>
                </a:gridCol>
                <a:gridCol w="509029">
                  <a:extLst>
                    <a:ext uri="{9D8B030D-6E8A-4147-A177-3AD203B41FA5}">
                      <a16:colId xmlns:a16="http://schemas.microsoft.com/office/drawing/2014/main" val="779727079"/>
                    </a:ext>
                  </a:extLst>
                </a:gridCol>
                <a:gridCol w="509029">
                  <a:extLst>
                    <a:ext uri="{9D8B030D-6E8A-4147-A177-3AD203B41FA5}">
                      <a16:colId xmlns:a16="http://schemas.microsoft.com/office/drawing/2014/main" val="2992808397"/>
                    </a:ext>
                  </a:extLst>
                </a:gridCol>
                <a:gridCol w="509029">
                  <a:extLst>
                    <a:ext uri="{9D8B030D-6E8A-4147-A177-3AD203B41FA5}">
                      <a16:colId xmlns:a16="http://schemas.microsoft.com/office/drawing/2014/main" val="3686581836"/>
                    </a:ext>
                  </a:extLst>
                </a:gridCol>
                <a:gridCol w="509029">
                  <a:extLst>
                    <a:ext uri="{9D8B030D-6E8A-4147-A177-3AD203B41FA5}">
                      <a16:colId xmlns:a16="http://schemas.microsoft.com/office/drawing/2014/main" val="190889609"/>
                    </a:ext>
                  </a:extLst>
                </a:gridCol>
                <a:gridCol w="509029">
                  <a:extLst>
                    <a:ext uri="{9D8B030D-6E8A-4147-A177-3AD203B41FA5}">
                      <a16:colId xmlns:a16="http://schemas.microsoft.com/office/drawing/2014/main" val="934766412"/>
                    </a:ext>
                  </a:extLst>
                </a:gridCol>
              </a:tblGrid>
              <a:tr h="432003">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C000"/>
                    </a:solidFill>
                  </a:tcPr>
                </a:tc>
                <a:extLst>
                  <a:ext uri="{0D108BD9-81ED-4DB2-BD59-A6C34878D82A}">
                    <a16:rowId xmlns:a16="http://schemas.microsoft.com/office/drawing/2014/main" val="3214728239"/>
                  </a:ext>
                </a:extLst>
              </a:tr>
            </a:tbl>
          </a:graphicData>
        </a:graphic>
      </p:graphicFrame>
      <p:grpSp>
        <p:nvGrpSpPr>
          <p:cNvPr id="124" name="Group 123">
            <a:extLst>
              <a:ext uri="{FF2B5EF4-FFF2-40B4-BE49-F238E27FC236}">
                <a16:creationId xmlns:a16="http://schemas.microsoft.com/office/drawing/2014/main" id="{95480374-AA01-4CC9-A362-09A4782D10D2}"/>
              </a:ext>
            </a:extLst>
          </p:cNvPr>
          <p:cNvGrpSpPr/>
          <p:nvPr/>
        </p:nvGrpSpPr>
        <p:grpSpPr>
          <a:xfrm>
            <a:off x="945817" y="4536014"/>
            <a:ext cx="1501532" cy="860701"/>
            <a:chOff x="4038543" y="2259800"/>
            <a:chExt cx="434928" cy="210128"/>
          </a:xfrm>
        </p:grpSpPr>
        <p:sp>
          <p:nvSpPr>
            <p:cNvPr id="125" name="Arc 124">
              <a:extLst>
                <a:ext uri="{FF2B5EF4-FFF2-40B4-BE49-F238E27FC236}">
                  <a16:creationId xmlns:a16="http://schemas.microsoft.com/office/drawing/2014/main" id="{9E114C18-3481-4BB5-9AE6-8FAEB311E224}"/>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26" name="Arc 125">
              <a:extLst>
                <a:ext uri="{FF2B5EF4-FFF2-40B4-BE49-F238E27FC236}">
                  <a16:creationId xmlns:a16="http://schemas.microsoft.com/office/drawing/2014/main" id="{359DDD42-4D90-4177-B7F9-C565E8887A9C}"/>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aphicFrame>
        <p:nvGraphicFramePr>
          <p:cNvPr id="127" name="Table 126">
            <a:extLst>
              <a:ext uri="{FF2B5EF4-FFF2-40B4-BE49-F238E27FC236}">
                <a16:creationId xmlns:a16="http://schemas.microsoft.com/office/drawing/2014/main" id="{D1D9FBA2-54D2-4C9E-A3E4-7DDC698D91FD}"/>
              </a:ext>
            </a:extLst>
          </p:cNvPr>
          <p:cNvGraphicFramePr>
            <a:graphicFrameLocks noGrp="1"/>
          </p:cNvGraphicFramePr>
          <p:nvPr/>
        </p:nvGraphicFramePr>
        <p:xfrm>
          <a:off x="698269" y="5266995"/>
          <a:ext cx="7983692" cy="432002"/>
        </p:xfrm>
        <a:graphic>
          <a:graphicData uri="http://schemas.openxmlformats.org/drawingml/2006/table">
            <a:tbl>
              <a:tblPr firstRow="1" bandRow="1">
                <a:tableStyleId>{5940675A-B579-460E-94D1-54222C63F5DA}</a:tableStyleId>
              </a:tblPr>
              <a:tblGrid>
                <a:gridCol w="498981">
                  <a:extLst>
                    <a:ext uri="{9D8B030D-6E8A-4147-A177-3AD203B41FA5}">
                      <a16:colId xmlns:a16="http://schemas.microsoft.com/office/drawing/2014/main" val="4176557503"/>
                    </a:ext>
                  </a:extLst>
                </a:gridCol>
                <a:gridCol w="498981">
                  <a:extLst>
                    <a:ext uri="{9D8B030D-6E8A-4147-A177-3AD203B41FA5}">
                      <a16:colId xmlns:a16="http://schemas.microsoft.com/office/drawing/2014/main" val="4032047031"/>
                    </a:ext>
                  </a:extLst>
                </a:gridCol>
                <a:gridCol w="498981">
                  <a:extLst>
                    <a:ext uri="{9D8B030D-6E8A-4147-A177-3AD203B41FA5}">
                      <a16:colId xmlns:a16="http://schemas.microsoft.com/office/drawing/2014/main" val="2651184040"/>
                    </a:ext>
                  </a:extLst>
                </a:gridCol>
                <a:gridCol w="498981">
                  <a:extLst>
                    <a:ext uri="{9D8B030D-6E8A-4147-A177-3AD203B41FA5}">
                      <a16:colId xmlns:a16="http://schemas.microsoft.com/office/drawing/2014/main" val="817249126"/>
                    </a:ext>
                  </a:extLst>
                </a:gridCol>
                <a:gridCol w="498981">
                  <a:extLst>
                    <a:ext uri="{9D8B030D-6E8A-4147-A177-3AD203B41FA5}">
                      <a16:colId xmlns:a16="http://schemas.microsoft.com/office/drawing/2014/main" val="1107828215"/>
                    </a:ext>
                  </a:extLst>
                </a:gridCol>
                <a:gridCol w="498981">
                  <a:extLst>
                    <a:ext uri="{9D8B030D-6E8A-4147-A177-3AD203B41FA5}">
                      <a16:colId xmlns:a16="http://schemas.microsoft.com/office/drawing/2014/main" val="853169422"/>
                    </a:ext>
                  </a:extLst>
                </a:gridCol>
                <a:gridCol w="498981">
                  <a:extLst>
                    <a:ext uri="{9D8B030D-6E8A-4147-A177-3AD203B41FA5}">
                      <a16:colId xmlns:a16="http://schemas.microsoft.com/office/drawing/2014/main" val="1309630763"/>
                    </a:ext>
                  </a:extLst>
                </a:gridCol>
                <a:gridCol w="498981">
                  <a:extLst>
                    <a:ext uri="{9D8B030D-6E8A-4147-A177-3AD203B41FA5}">
                      <a16:colId xmlns:a16="http://schemas.microsoft.com/office/drawing/2014/main" val="1900049117"/>
                    </a:ext>
                  </a:extLst>
                </a:gridCol>
                <a:gridCol w="498981">
                  <a:extLst>
                    <a:ext uri="{9D8B030D-6E8A-4147-A177-3AD203B41FA5}">
                      <a16:colId xmlns:a16="http://schemas.microsoft.com/office/drawing/2014/main" val="385649347"/>
                    </a:ext>
                  </a:extLst>
                </a:gridCol>
                <a:gridCol w="498981">
                  <a:extLst>
                    <a:ext uri="{9D8B030D-6E8A-4147-A177-3AD203B41FA5}">
                      <a16:colId xmlns:a16="http://schemas.microsoft.com/office/drawing/2014/main" val="3655969133"/>
                    </a:ext>
                  </a:extLst>
                </a:gridCol>
                <a:gridCol w="584396">
                  <a:extLst>
                    <a:ext uri="{9D8B030D-6E8A-4147-A177-3AD203B41FA5}">
                      <a16:colId xmlns:a16="http://schemas.microsoft.com/office/drawing/2014/main" val="3639710639"/>
                    </a:ext>
                  </a:extLst>
                </a:gridCol>
                <a:gridCol w="488599">
                  <a:extLst>
                    <a:ext uri="{9D8B030D-6E8A-4147-A177-3AD203B41FA5}">
                      <a16:colId xmlns:a16="http://schemas.microsoft.com/office/drawing/2014/main" val="4025889311"/>
                    </a:ext>
                  </a:extLst>
                </a:gridCol>
                <a:gridCol w="529494">
                  <a:extLst>
                    <a:ext uri="{9D8B030D-6E8A-4147-A177-3AD203B41FA5}">
                      <a16:colId xmlns:a16="http://schemas.microsoft.com/office/drawing/2014/main" val="1139514667"/>
                    </a:ext>
                  </a:extLst>
                </a:gridCol>
                <a:gridCol w="517484">
                  <a:extLst>
                    <a:ext uri="{9D8B030D-6E8A-4147-A177-3AD203B41FA5}">
                      <a16:colId xmlns:a16="http://schemas.microsoft.com/office/drawing/2014/main" val="2317011488"/>
                    </a:ext>
                  </a:extLst>
                </a:gridCol>
                <a:gridCol w="487864">
                  <a:extLst>
                    <a:ext uri="{9D8B030D-6E8A-4147-A177-3AD203B41FA5}">
                      <a16:colId xmlns:a16="http://schemas.microsoft.com/office/drawing/2014/main" val="2456320960"/>
                    </a:ext>
                  </a:extLst>
                </a:gridCol>
                <a:gridCol w="386045">
                  <a:extLst>
                    <a:ext uri="{9D8B030D-6E8A-4147-A177-3AD203B41FA5}">
                      <a16:colId xmlns:a16="http://schemas.microsoft.com/office/drawing/2014/main" val="2669941816"/>
                    </a:ext>
                  </a:extLst>
                </a:gridCol>
              </a:tblGrid>
              <a:tr h="432002">
                <a:tc>
                  <a:txBody>
                    <a:bodyPr/>
                    <a:lstStyle/>
                    <a:p>
                      <a:pPr algn="ctr"/>
                      <a:r>
                        <a:rPr lang="en-US" sz="1800" b="1" dirty="0">
                          <a:latin typeface="Century Gothic" panose="020B0502020202020204" pitchFamily="34" charset="0"/>
                        </a:rPr>
                        <a:t>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8</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9</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14728239"/>
                  </a:ext>
                </a:extLst>
              </a:tr>
            </a:tbl>
          </a:graphicData>
        </a:graphic>
      </p:graphicFrame>
      <p:cxnSp>
        <p:nvCxnSpPr>
          <p:cNvPr id="128" name="Straight Connector 127">
            <a:extLst>
              <a:ext uri="{FF2B5EF4-FFF2-40B4-BE49-F238E27FC236}">
                <a16:creationId xmlns:a16="http://schemas.microsoft.com/office/drawing/2014/main" id="{D938DD02-86E2-452F-A196-943F62495665}"/>
              </a:ext>
            </a:extLst>
          </p:cNvPr>
          <p:cNvCxnSpPr>
            <a:cxnSpLocks/>
          </p:cNvCxnSpPr>
          <p:nvPr/>
        </p:nvCxnSpPr>
        <p:spPr>
          <a:xfrm>
            <a:off x="930725" y="4978621"/>
            <a:ext cx="7635439" cy="68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9" name="Group 128">
            <a:extLst>
              <a:ext uri="{FF2B5EF4-FFF2-40B4-BE49-F238E27FC236}">
                <a16:creationId xmlns:a16="http://schemas.microsoft.com/office/drawing/2014/main" id="{9DC64B1C-16B9-4959-990B-641929732400}"/>
              </a:ext>
            </a:extLst>
          </p:cNvPr>
          <p:cNvGrpSpPr/>
          <p:nvPr/>
        </p:nvGrpSpPr>
        <p:grpSpPr>
          <a:xfrm>
            <a:off x="2485722" y="4571708"/>
            <a:ext cx="1501532" cy="860701"/>
            <a:chOff x="4038543" y="2259800"/>
            <a:chExt cx="434928" cy="210128"/>
          </a:xfrm>
        </p:grpSpPr>
        <p:sp>
          <p:nvSpPr>
            <p:cNvPr id="130" name="Arc 129">
              <a:extLst>
                <a:ext uri="{FF2B5EF4-FFF2-40B4-BE49-F238E27FC236}">
                  <a16:creationId xmlns:a16="http://schemas.microsoft.com/office/drawing/2014/main" id="{43930E92-29C9-4E8E-87EB-13507EB81C6E}"/>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31" name="Arc 130">
              <a:extLst>
                <a:ext uri="{FF2B5EF4-FFF2-40B4-BE49-F238E27FC236}">
                  <a16:creationId xmlns:a16="http://schemas.microsoft.com/office/drawing/2014/main" id="{81B36B2B-579C-45CC-AA80-22546B3BF48B}"/>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pSp>
        <p:nvGrpSpPr>
          <p:cNvPr id="132" name="Group 131">
            <a:extLst>
              <a:ext uri="{FF2B5EF4-FFF2-40B4-BE49-F238E27FC236}">
                <a16:creationId xmlns:a16="http://schemas.microsoft.com/office/drawing/2014/main" id="{C4C9B05B-417C-4D54-80DC-BD66E88BB7CB}"/>
              </a:ext>
            </a:extLst>
          </p:cNvPr>
          <p:cNvGrpSpPr/>
          <p:nvPr/>
        </p:nvGrpSpPr>
        <p:grpSpPr>
          <a:xfrm>
            <a:off x="5526525" y="4563471"/>
            <a:ext cx="1501532" cy="860701"/>
            <a:chOff x="4038543" y="2259800"/>
            <a:chExt cx="434928" cy="210128"/>
          </a:xfrm>
        </p:grpSpPr>
        <p:sp>
          <p:nvSpPr>
            <p:cNvPr id="133" name="Arc 132">
              <a:extLst>
                <a:ext uri="{FF2B5EF4-FFF2-40B4-BE49-F238E27FC236}">
                  <a16:creationId xmlns:a16="http://schemas.microsoft.com/office/drawing/2014/main" id="{F1317FC9-45F5-498A-8E87-4E580B11AB13}"/>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34" name="Arc 133">
              <a:extLst>
                <a:ext uri="{FF2B5EF4-FFF2-40B4-BE49-F238E27FC236}">
                  <a16:creationId xmlns:a16="http://schemas.microsoft.com/office/drawing/2014/main" id="{CD259A25-9E72-4BCF-879B-AC2A3FF136AF}"/>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pSp>
        <p:nvGrpSpPr>
          <p:cNvPr id="135" name="Group 134">
            <a:extLst>
              <a:ext uri="{FF2B5EF4-FFF2-40B4-BE49-F238E27FC236}">
                <a16:creationId xmlns:a16="http://schemas.microsoft.com/office/drawing/2014/main" id="{9FB1A0CC-3DD2-4C2D-9959-1ACE798B3257}"/>
              </a:ext>
            </a:extLst>
          </p:cNvPr>
          <p:cNvGrpSpPr/>
          <p:nvPr/>
        </p:nvGrpSpPr>
        <p:grpSpPr>
          <a:xfrm>
            <a:off x="4012773" y="4571707"/>
            <a:ext cx="1501532" cy="860701"/>
            <a:chOff x="4038543" y="2259800"/>
            <a:chExt cx="434928" cy="210128"/>
          </a:xfrm>
        </p:grpSpPr>
        <p:sp>
          <p:nvSpPr>
            <p:cNvPr id="136" name="Arc 135">
              <a:extLst>
                <a:ext uri="{FF2B5EF4-FFF2-40B4-BE49-F238E27FC236}">
                  <a16:creationId xmlns:a16="http://schemas.microsoft.com/office/drawing/2014/main" id="{B2AD8D79-CB83-4FEF-87D9-90CF3293BFC6}"/>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37" name="Arc 136">
              <a:extLst>
                <a:ext uri="{FF2B5EF4-FFF2-40B4-BE49-F238E27FC236}">
                  <a16:creationId xmlns:a16="http://schemas.microsoft.com/office/drawing/2014/main" id="{AC32E252-BF0F-444A-A90E-28601902CE3A}"/>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pSp>
        <p:nvGrpSpPr>
          <p:cNvPr id="138" name="Group 137">
            <a:extLst>
              <a:ext uri="{FF2B5EF4-FFF2-40B4-BE49-F238E27FC236}">
                <a16:creationId xmlns:a16="http://schemas.microsoft.com/office/drawing/2014/main" id="{6F56E679-5FA7-4BA0-9E90-D20B2F3C9B3E}"/>
              </a:ext>
            </a:extLst>
          </p:cNvPr>
          <p:cNvGrpSpPr/>
          <p:nvPr/>
        </p:nvGrpSpPr>
        <p:grpSpPr>
          <a:xfrm>
            <a:off x="7063387" y="4563470"/>
            <a:ext cx="1501532" cy="860701"/>
            <a:chOff x="4038543" y="2259800"/>
            <a:chExt cx="434928" cy="210128"/>
          </a:xfrm>
        </p:grpSpPr>
        <p:sp>
          <p:nvSpPr>
            <p:cNvPr id="139" name="Arc 138">
              <a:extLst>
                <a:ext uri="{FF2B5EF4-FFF2-40B4-BE49-F238E27FC236}">
                  <a16:creationId xmlns:a16="http://schemas.microsoft.com/office/drawing/2014/main" id="{3CCE541D-5946-4FA7-A9FF-0421F8E213F1}"/>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140" name="Arc 139">
              <a:extLst>
                <a:ext uri="{FF2B5EF4-FFF2-40B4-BE49-F238E27FC236}">
                  <a16:creationId xmlns:a16="http://schemas.microsoft.com/office/drawing/2014/main" id="{3C06B76E-0ADA-45AA-9EB5-6F0220F471CF}"/>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spTree>
    <p:extLst>
      <p:ext uri="{BB962C8B-B14F-4D97-AF65-F5344CB8AC3E}">
        <p14:creationId xmlns:p14="http://schemas.microsoft.com/office/powerpoint/2010/main" val="3453890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3" name="Picture 42">
            <a:extLst>
              <a:ext uri="{FF2B5EF4-FFF2-40B4-BE49-F238E27FC236}">
                <a16:creationId xmlns:a16="http://schemas.microsoft.com/office/drawing/2014/main" id="{9204BBF9-B61D-42C7-AF65-79943236CA5C}"/>
              </a:ext>
            </a:extLst>
          </p:cNvPr>
          <p:cNvPicPr>
            <a:picLocks noChangeAspect="1"/>
          </p:cNvPicPr>
          <p:nvPr/>
        </p:nvPicPr>
        <p:blipFill>
          <a:blip r:embed="rId5"/>
          <a:stretch>
            <a:fillRect/>
          </a:stretch>
        </p:blipFill>
        <p:spPr>
          <a:xfrm>
            <a:off x="115438" y="145118"/>
            <a:ext cx="8913124" cy="6322100"/>
          </a:xfrm>
          <a:prstGeom prst="rect">
            <a:avLst/>
          </a:prstGeom>
        </p:spPr>
      </p:pic>
      <p:sp>
        <p:nvSpPr>
          <p:cNvPr id="44" name="Rectangle 43">
            <a:extLst>
              <a:ext uri="{FF2B5EF4-FFF2-40B4-BE49-F238E27FC236}">
                <a16:creationId xmlns:a16="http://schemas.microsoft.com/office/drawing/2014/main" id="{749C78EB-F7B9-4B94-8DE5-507EB18A790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2</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How many wheels on 5 scooters?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cubes match the calculation?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grpSp>
        <p:nvGrpSpPr>
          <p:cNvPr id="45" name="Group 44">
            <a:extLst>
              <a:ext uri="{FF2B5EF4-FFF2-40B4-BE49-F238E27FC236}">
                <a16:creationId xmlns:a16="http://schemas.microsoft.com/office/drawing/2014/main" id="{EAF8A462-CC76-4851-8E77-12BBC728CCCA}"/>
              </a:ext>
            </a:extLst>
          </p:cNvPr>
          <p:cNvGrpSpPr/>
          <p:nvPr/>
        </p:nvGrpSpPr>
        <p:grpSpPr>
          <a:xfrm>
            <a:off x="738852" y="4216663"/>
            <a:ext cx="527239" cy="1047436"/>
            <a:chOff x="744623" y="4292761"/>
            <a:chExt cx="252000" cy="443880"/>
          </a:xfrm>
        </p:grpSpPr>
        <p:sp>
          <p:nvSpPr>
            <p:cNvPr id="46" name="Cube 45">
              <a:extLst>
                <a:ext uri="{FF2B5EF4-FFF2-40B4-BE49-F238E27FC236}">
                  <a16:creationId xmlns:a16="http://schemas.microsoft.com/office/drawing/2014/main" id="{72601156-9DF7-43FA-9638-6C9B941EFA88}"/>
                </a:ext>
              </a:extLst>
            </p:cNvPr>
            <p:cNvSpPr/>
            <p:nvPr/>
          </p:nvSpPr>
          <p:spPr>
            <a:xfrm>
              <a:off x="744623" y="448464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Cube 46">
              <a:extLst>
                <a:ext uri="{FF2B5EF4-FFF2-40B4-BE49-F238E27FC236}">
                  <a16:creationId xmlns:a16="http://schemas.microsoft.com/office/drawing/2014/main" id="{0B1F3D14-CD99-4C80-8324-B7842DAFE0FE}"/>
                </a:ext>
              </a:extLst>
            </p:cNvPr>
            <p:cNvSpPr/>
            <p:nvPr/>
          </p:nvSpPr>
          <p:spPr>
            <a:xfrm>
              <a:off x="744623" y="429276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8" name="Group 47">
            <a:extLst>
              <a:ext uri="{FF2B5EF4-FFF2-40B4-BE49-F238E27FC236}">
                <a16:creationId xmlns:a16="http://schemas.microsoft.com/office/drawing/2014/main" id="{5E17F77A-E1DE-4793-BFB5-C9D58B001FE1}"/>
              </a:ext>
            </a:extLst>
          </p:cNvPr>
          <p:cNvGrpSpPr/>
          <p:nvPr/>
        </p:nvGrpSpPr>
        <p:grpSpPr>
          <a:xfrm>
            <a:off x="1375074" y="4216663"/>
            <a:ext cx="527239" cy="1047436"/>
            <a:chOff x="744623" y="4292761"/>
            <a:chExt cx="252000" cy="443880"/>
          </a:xfrm>
        </p:grpSpPr>
        <p:sp>
          <p:nvSpPr>
            <p:cNvPr id="49" name="Cube 48">
              <a:extLst>
                <a:ext uri="{FF2B5EF4-FFF2-40B4-BE49-F238E27FC236}">
                  <a16:creationId xmlns:a16="http://schemas.microsoft.com/office/drawing/2014/main" id="{64F318B4-F00B-4AF9-986E-7ADC94C807AA}"/>
                </a:ext>
              </a:extLst>
            </p:cNvPr>
            <p:cNvSpPr/>
            <p:nvPr/>
          </p:nvSpPr>
          <p:spPr>
            <a:xfrm>
              <a:off x="744623" y="448464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ube 49">
              <a:extLst>
                <a:ext uri="{FF2B5EF4-FFF2-40B4-BE49-F238E27FC236}">
                  <a16:creationId xmlns:a16="http://schemas.microsoft.com/office/drawing/2014/main" id="{4076B843-BA5C-40BD-A422-9FA12ADF3801}"/>
                </a:ext>
              </a:extLst>
            </p:cNvPr>
            <p:cNvSpPr/>
            <p:nvPr/>
          </p:nvSpPr>
          <p:spPr>
            <a:xfrm>
              <a:off x="744623" y="429276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1" name="Group 50">
            <a:extLst>
              <a:ext uri="{FF2B5EF4-FFF2-40B4-BE49-F238E27FC236}">
                <a16:creationId xmlns:a16="http://schemas.microsoft.com/office/drawing/2014/main" id="{9956F63E-2EB7-44C8-AD22-3440B6E57CB8}"/>
              </a:ext>
            </a:extLst>
          </p:cNvPr>
          <p:cNvGrpSpPr/>
          <p:nvPr/>
        </p:nvGrpSpPr>
        <p:grpSpPr>
          <a:xfrm>
            <a:off x="2011296" y="4216663"/>
            <a:ext cx="527239" cy="1047436"/>
            <a:chOff x="744623" y="4292761"/>
            <a:chExt cx="252000" cy="443880"/>
          </a:xfrm>
        </p:grpSpPr>
        <p:sp>
          <p:nvSpPr>
            <p:cNvPr id="52" name="Cube 51">
              <a:extLst>
                <a:ext uri="{FF2B5EF4-FFF2-40B4-BE49-F238E27FC236}">
                  <a16:creationId xmlns:a16="http://schemas.microsoft.com/office/drawing/2014/main" id="{FDC59626-7F0A-49DA-BD01-99C2BABABF82}"/>
                </a:ext>
              </a:extLst>
            </p:cNvPr>
            <p:cNvSpPr/>
            <p:nvPr/>
          </p:nvSpPr>
          <p:spPr>
            <a:xfrm>
              <a:off x="744623" y="448464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Cube 52">
              <a:extLst>
                <a:ext uri="{FF2B5EF4-FFF2-40B4-BE49-F238E27FC236}">
                  <a16:creationId xmlns:a16="http://schemas.microsoft.com/office/drawing/2014/main" id="{1213BFAD-4099-44DE-A200-1211DDD23B1E}"/>
                </a:ext>
              </a:extLst>
            </p:cNvPr>
            <p:cNvSpPr/>
            <p:nvPr/>
          </p:nvSpPr>
          <p:spPr>
            <a:xfrm>
              <a:off x="744623" y="429276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4" name="Group 53">
            <a:extLst>
              <a:ext uri="{FF2B5EF4-FFF2-40B4-BE49-F238E27FC236}">
                <a16:creationId xmlns:a16="http://schemas.microsoft.com/office/drawing/2014/main" id="{6DCFCDA2-4792-4245-BED5-041651576473}"/>
              </a:ext>
            </a:extLst>
          </p:cNvPr>
          <p:cNvGrpSpPr/>
          <p:nvPr/>
        </p:nvGrpSpPr>
        <p:grpSpPr>
          <a:xfrm>
            <a:off x="2647518" y="4216663"/>
            <a:ext cx="527239" cy="1047436"/>
            <a:chOff x="744623" y="4292761"/>
            <a:chExt cx="252000" cy="443880"/>
          </a:xfrm>
        </p:grpSpPr>
        <p:sp>
          <p:nvSpPr>
            <p:cNvPr id="55" name="Cube 54">
              <a:extLst>
                <a:ext uri="{FF2B5EF4-FFF2-40B4-BE49-F238E27FC236}">
                  <a16:creationId xmlns:a16="http://schemas.microsoft.com/office/drawing/2014/main" id="{0EA67ECB-45F5-4FAD-9B4F-125C7CB1FB09}"/>
                </a:ext>
              </a:extLst>
            </p:cNvPr>
            <p:cNvSpPr/>
            <p:nvPr/>
          </p:nvSpPr>
          <p:spPr>
            <a:xfrm>
              <a:off x="744623" y="448464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Cube 55">
              <a:extLst>
                <a:ext uri="{FF2B5EF4-FFF2-40B4-BE49-F238E27FC236}">
                  <a16:creationId xmlns:a16="http://schemas.microsoft.com/office/drawing/2014/main" id="{B1420331-3E60-40C3-81F5-DC16D861A90F}"/>
                </a:ext>
              </a:extLst>
            </p:cNvPr>
            <p:cNvSpPr/>
            <p:nvPr/>
          </p:nvSpPr>
          <p:spPr>
            <a:xfrm>
              <a:off x="744623" y="429276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7" name="Group 56">
            <a:extLst>
              <a:ext uri="{FF2B5EF4-FFF2-40B4-BE49-F238E27FC236}">
                <a16:creationId xmlns:a16="http://schemas.microsoft.com/office/drawing/2014/main" id="{6465739E-2F84-478B-B3A4-BCCF0B7F2B5F}"/>
              </a:ext>
            </a:extLst>
          </p:cNvPr>
          <p:cNvGrpSpPr/>
          <p:nvPr/>
        </p:nvGrpSpPr>
        <p:grpSpPr>
          <a:xfrm>
            <a:off x="3357484" y="4216663"/>
            <a:ext cx="527239" cy="1047436"/>
            <a:chOff x="744623" y="4292761"/>
            <a:chExt cx="252000" cy="443880"/>
          </a:xfrm>
        </p:grpSpPr>
        <p:sp>
          <p:nvSpPr>
            <p:cNvPr id="58" name="Cube 57">
              <a:extLst>
                <a:ext uri="{FF2B5EF4-FFF2-40B4-BE49-F238E27FC236}">
                  <a16:creationId xmlns:a16="http://schemas.microsoft.com/office/drawing/2014/main" id="{3FD04ADF-C749-446E-98C2-6B06D50DF042}"/>
                </a:ext>
              </a:extLst>
            </p:cNvPr>
            <p:cNvSpPr/>
            <p:nvPr/>
          </p:nvSpPr>
          <p:spPr>
            <a:xfrm>
              <a:off x="744623" y="448464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Cube 58">
              <a:extLst>
                <a:ext uri="{FF2B5EF4-FFF2-40B4-BE49-F238E27FC236}">
                  <a16:creationId xmlns:a16="http://schemas.microsoft.com/office/drawing/2014/main" id="{FDC83046-E3EE-4A98-98AB-2E696AA98FE3}"/>
                </a:ext>
              </a:extLst>
            </p:cNvPr>
            <p:cNvSpPr/>
            <p:nvPr/>
          </p:nvSpPr>
          <p:spPr>
            <a:xfrm>
              <a:off x="744623" y="429276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1" name="Group 60">
            <a:extLst>
              <a:ext uri="{FF2B5EF4-FFF2-40B4-BE49-F238E27FC236}">
                <a16:creationId xmlns:a16="http://schemas.microsoft.com/office/drawing/2014/main" id="{108EDCFC-F205-4BE2-8FC9-0EECEF7F8CEC}"/>
              </a:ext>
            </a:extLst>
          </p:cNvPr>
          <p:cNvGrpSpPr/>
          <p:nvPr/>
        </p:nvGrpSpPr>
        <p:grpSpPr>
          <a:xfrm>
            <a:off x="7225052" y="3796968"/>
            <a:ext cx="527238" cy="1817677"/>
            <a:chOff x="7667684" y="4097807"/>
            <a:chExt cx="527238" cy="1817677"/>
          </a:xfrm>
        </p:grpSpPr>
        <p:grpSp>
          <p:nvGrpSpPr>
            <p:cNvPr id="62" name="Group 61">
              <a:extLst>
                <a:ext uri="{FF2B5EF4-FFF2-40B4-BE49-F238E27FC236}">
                  <a16:creationId xmlns:a16="http://schemas.microsoft.com/office/drawing/2014/main" id="{0984566D-89BA-4DBD-A39C-51A2B379A504}"/>
                </a:ext>
              </a:extLst>
            </p:cNvPr>
            <p:cNvGrpSpPr/>
            <p:nvPr/>
          </p:nvGrpSpPr>
          <p:grpSpPr>
            <a:xfrm>
              <a:off x="7667684" y="4432528"/>
              <a:ext cx="527238" cy="1482956"/>
              <a:chOff x="549218" y="3729121"/>
              <a:chExt cx="154964" cy="530475"/>
            </a:xfrm>
            <a:solidFill>
              <a:srgbClr val="00B0F0"/>
            </a:solidFill>
          </p:grpSpPr>
          <p:sp>
            <p:nvSpPr>
              <p:cNvPr id="64" name="Cube 63">
                <a:extLst>
                  <a:ext uri="{FF2B5EF4-FFF2-40B4-BE49-F238E27FC236}">
                    <a16:creationId xmlns:a16="http://schemas.microsoft.com/office/drawing/2014/main" id="{7B26B777-ACD1-4B8D-97BC-0174BAD2FD1B}"/>
                  </a:ext>
                </a:extLst>
              </p:cNvPr>
              <p:cNvSpPr/>
              <p:nvPr/>
            </p:nvSpPr>
            <p:spPr>
              <a:xfrm>
                <a:off x="549218" y="4104796"/>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Cube 64">
                <a:extLst>
                  <a:ext uri="{FF2B5EF4-FFF2-40B4-BE49-F238E27FC236}">
                    <a16:creationId xmlns:a16="http://schemas.microsoft.com/office/drawing/2014/main" id="{726C20CC-21BD-44FC-A617-DE87E94AE02B}"/>
                  </a:ext>
                </a:extLst>
              </p:cNvPr>
              <p:cNvSpPr/>
              <p:nvPr/>
            </p:nvSpPr>
            <p:spPr>
              <a:xfrm>
                <a:off x="549218" y="3978256"/>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Cube 65">
                <a:extLst>
                  <a:ext uri="{FF2B5EF4-FFF2-40B4-BE49-F238E27FC236}">
                    <a16:creationId xmlns:a16="http://schemas.microsoft.com/office/drawing/2014/main" id="{B803FF53-FEDC-4939-947E-9E071F5B292A}"/>
                  </a:ext>
                </a:extLst>
              </p:cNvPr>
              <p:cNvSpPr/>
              <p:nvPr/>
            </p:nvSpPr>
            <p:spPr>
              <a:xfrm>
                <a:off x="549218" y="3855661"/>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Cube 66">
                <a:extLst>
                  <a:ext uri="{FF2B5EF4-FFF2-40B4-BE49-F238E27FC236}">
                    <a16:creationId xmlns:a16="http://schemas.microsoft.com/office/drawing/2014/main" id="{849ED9D2-2917-4489-9B4D-335282BFC004}"/>
                  </a:ext>
                </a:extLst>
              </p:cNvPr>
              <p:cNvSpPr/>
              <p:nvPr/>
            </p:nvSpPr>
            <p:spPr>
              <a:xfrm>
                <a:off x="549218" y="3729121"/>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3" name="Cube 62">
              <a:extLst>
                <a:ext uri="{FF2B5EF4-FFF2-40B4-BE49-F238E27FC236}">
                  <a16:creationId xmlns:a16="http://schemas.microsoft.com/office/drawing/2014/main" id="{A61B441F-24AC-4F5F-83A4-3118A4857784}"/>
                </a:ext>
              </a:extLst>
            </p:cNvPr>
            <p:cNvSpPr/>
            <p:nvPr/>
          </p:nvSpPr>
          <p:spPr>
            <a:xfrm>
              <a:off x="7667684" y="4097807"/>
              <a:ext cx="527238" cy="432747"/>
            </a:xfrm>
            <a:prstGeom prst="cube">
              <a:avLst/>
            </a:prstGeom>
            <a:solidFill>
              <a:srgbClr val="00B0F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8" name="Group 67">
            <a:extLst>
              <a:ext uri="{FF2B5EF4-FFF2-40B4-BE49-F238E27FC236}">
                <a16:creationId xmlns:a16="http://schemas.microsoft.com/office/drawing/2014/main" id="{E48B39D9-E419-4BC2-AC00-F7D0D6AC1A01}"/>
              </a:ext>
            </a:extLst>
          </p:cNvPr>
          <p:cNvGrpSpPr/>
          <p:nvPr/>
        </p:nvGrpSpPr>
        <p:grpSpPr>
          <a:xfrm>
            <a:off x="6248703" y="3826612"/>
            <a:ext cx="527238" cy="1817677"/>
            <a:chOff x="7667684" y="4097807"/>
            <a:chExt cx="527238" cy="1817677"/>
          </a:xfrm>
        </p:grpSpPr>
        <p:grpSp>
          <p:nvGrpSpPr>
            <p:cNvPr id="69" name="Group 68">
              <a:extLst>
                <a:ext uri="{FF2B5EF4-FFF2-40B4-BE49-F238E27FC236}">
                  <a16:creationId xmlns:a16="http://schemas.microsoft.com/office/drawing/2014/main" id="{52A620A0-A9CF-4455-BBF1-29331B68100C}"/>
                </a:ext>
              </a:extLst>
            </p:cNvPr>
            <p:cNvGrpSpPr/>
            <p:nvPr/>
          </p:nvGrpSpPr>
          <p:grpSpPr>
            <a:xfrm>
              <a:off x="7667684" y="4432528"/>
              <a:ext cx="527238" cy="1482956"/>
              <a:chOff x="549218" y="3729121"/>
              <a:chExt cx="154964" cy="530475"/>
            </a:xfrm>
            <a:solidFill>
              <a:srgbClr val="00B0F0"/>
            </a:solidFill>
          </p:grpSpPr>
          <p:sp>
            <p:nvSpPr>
              <p:cNvPr id="71" name="Cube 70">
                <a:extLst>
                  <a:ext uri="{FF2B5EF4-FFF2-40B4-BE49-F238E27FC236}">
                    <a16:creationId xmlns:a16="http://schemas.microsoft.com/office/drawing/2014/main" id="{950BC8E2-5BE3-4C26-A3C4-7A79EE372F1C}"/>
                  </a:ext>
                </a:extLst>
              </p:cNvPr>
              <p:cNvSpPr/>
              <p:nvPr/>
            </p:nvSpPr>
            <p:spPr>
              <a:xfrm>
                <a:off x="549218" y="4104796"/>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Cube 71">
                <a:extLst>
                  <a:ext uri="{FF2B5EF4-FFF2-40B4-BE49-F238E27FC236}">
                    <a16:creationId xmlns:a16="http://schemas.microsoft.com/office/drawing/2014/main" id="{13061D5A-463D-4682-B8A4-AD8C77990BEE}"/>
                  </a:ext>
                </a:extLst>
              </p:cNvPr>
              <p:cNvSpPr/>
              <p:nvPr/>
            </p:nvSpPr>
            <p:spPr>
              <a:xfrm>
                <a:off x="549218" y="3978256"/>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Cube 72">
                <a:extLst>
                  <a:ext uri="{FF2B5EF4-FFF2-40B4-BE49-F238E27FC236}">
                    <a16:creationId xmlns:a16="http://schemas.microsoft.com/office/drawing/2014/main" id="{4124F8AF-D516-488B-AA41-393F07FB1BB2}"/>
                  </a:ext>
                </a:extLst>
              </p:cNvPr>
              <p:cNvSpPr/>
              <p:nvPr/>
            </p:nvSpPr>
            <p:spPr>
              <a:xfrm>
                <a:off x="549218" y="3855661"/>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Cube 73">
                <a:extLst>
                  <a:ext uri="{FF2B5EF4-FFF2-40B4-BE49-F238E27FC236}">
                    <a16:creationId xmlns:a16="http://schemas.microsoft.com/office/drawing/2014/main" id="{13113F95-DEEB-4611-9B17-A7AE4211B50E}"/>
                  </a:ext>
                </a:extLst>
              </p:cNvPr>
              <p:cNvSpPr/>
              <p:nvPr/>
            </p:nvSpPr>
            <p:spPr>
              <a:xfrm>
                <a:off x="549218" y="3729121"/>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0" name="Cube 69">
              <a:extLst>
                <a:ext uri="{FF2B5EF4-FFF2-40B4-BE49-F238E27FC236}">
                  <a16:creationId xmlns:a16="http://schemas.microsoft.com/office/drawing/2014/main" id="{62BD46B3-B951-425B-8D7F-739110732048}"/>
                </a:ext>
              </a:extLst>
            </p:cNvPr>
            <p:cNvSpPr/>
            <p:nvPr/>
          </p:nvSpPr>
          <p:spPr>
            <a:xfrm>
              <a:off x="7667684" y="4097807"/>
              <a:ext cx="527238" cy="432747"/>
            </a:xfrm>
            <a:prstGeom prst="cube">
              <a:avLst/>
            </a:prstGeom>
            <a:solidFill>
              <a:srgbClr val="00B0F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569212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3" name="Picture 42">
            <a:extLst>
              <a:ext uri="{FF2B5EF4-FFF2-40B4-BE49-F238E27FC236}">
                <a16:creationId xmlns:a16="http://schemas.microsoft.com/office/drawing/2014/main" id="{9204BBF9-B61D-42C7-AF65-79943236CA5C}"/>
              </a:ext>
            </a:extLst>
          </p:cNvPr>
          <p:cNvPicPr>
            <a:picLocks noChangeAspect="1"/>
          </p:cNvPicPr>
          <p:nvPr/>
        </p:nvPicPr>
        <p:blipFill>
          <a:blip r:embed="rId5"/>
          <a:stretch>
            <a:fillRect/>
          </a:stretch>
        </p:blipFill>
        <p:spPr>
          <a:xfrm>
            <a:off x="115438" y="145118"/>
            <a:ext cx="8913124" cy="6322100"/>
          </a:xfrm>
          <a:prstGeom prst="rect">
            <a:avLst/>
          </a:prstGeom>
        </p:spPr>
      </p:pic>
      <p:sp>
        <p:nvSpPr>
          <p:cNvPr id="44" name="Rectangle 43">
            <a:extLst>
              <a:ext uri="{FF2B5EF4-FFF2-40B4-BE49-F238E27FC236}">
                <a16:creationId xmlns:a16="http://schemas.microsoft.com/office/drawing/2014/main" id="{749C78EB-F7B9-4B94-8DE5-507EB18A7904}"/>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2</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How many wheels on 5 scooters?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cubes match the calculation?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400" b="1" dirty="0">
                <a:solidFill>
                  <a:srgbClr val="FF0000"/>
                </a:solidFill>
                <a:latin typeface="Century Gothic" panose="020B0502020202020204" pitchFamily="34" charset="0"/>
              </a:rPr>
              <a:t>10 wheels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grpSp>
        <p:nvGrpSpPr>
          <p:cNvPr id="45" name="Group 44">
            <a:extLst>
              <a:ext uri="{FF2B5EF4-FFF2-40B4-BE49-F238E27FC236}">
                <a16:creationId xmlns:a16="http://schemas.microsoft.com/office/drawing/2014/main" id="{EAF8A462-CC76-4851-8E77-12BBC728CCCA}"/>
              </a:ext>
            </a:extLst>
          </p:cNvPr>
          <p:cNvGrpSpPr/>
          <p:nvPr/>
        </p:nvGrpSpPr>
        <p:grpSpPr>
          <a:xfrm>
            <a:off x="738852" y="4216663"/>
            <a:ext cx="527239" cy="1047436"/>
            <a:chOff x="744623" y="4292761"/>
            <a:chExt cx="252000" cy="443880"/>
          </a:xfrm>
        </p:grpSpPr>
        <p:sp>
          <p:nvSpPr>
            <p:cNvPr id="46" name="Cube 45">
              <a:extLst>
                <a:ext uri="{FF2B5EF4-FFF2-40B4-BE49-F238E27FC236}">
                  <a16:creationId xmlns:a16="http://schemas.microsoft.com/office/drawing/2014/main" id="{72601156-9DF7-43FA-9638-6C9B941EFA88}"/>
                </a:ext>
              </a:extLst>
            </p:cNvPr>
            <p:cNvSpPr/>
            <p:nvPr/>
          </p:nvSpPr>
          <p:spPr>
            <a:xfrm>
              <a:off x="744623" y="448464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Cube 46">
              <a:extLst>
                <a:ext uri="{FF2B5EF4-FFF2-40B4-BE49-F238E27FC236}">
                  <a16:creationId xmlns:a16="http://schemas.microsoft.com/office/drawing/2014/main" id="{0B1F3D14-CD99-4C80-8324-B7842DAFE0FE}"/>
                </a:ext>
              </a:extLst>
            </p:cNvPr>
            <p:cNvSpPr/>
            <p:nvPr/>
          </p:nvSpPr>
          <p:spPr>
            <a:xfrm>
              <a:off x="744623" y="429276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8" name="Group 47">
            <a:extLst>
              <a:ext uri="{FF2B5EF4-FFF2-40B4-BE49-F238E27FC236}">
                <a16:creationId xmlns:a16="http://schemas.microsoft.com/office/drawing/2014/main" id="{5E17F77A-E1DE-4793-BFB5-C9D58B001FE1}"/>
              </a:ext>
            </a:extLst>
          </p:cNvPr>
          <p:cNvGrpSpPr/>
          <p:nvPr/>
        </p:nvGrpSpPr>
        <p:grpSpPr>
          <a:xfrm>
            <a:off x="1375074" y="4216663"/>
            <a:ext cx="527239" cy="1047436"/>
            <a:chOff x="744623" y="4292761"/>
            <a:chExt cx="252000" cy="443880"/>
          </a:xfrm>
        </p:grpSpPr>
        <p:sp>
          <p:nvSpPr>
            <p:cNvPr id="49" name="Cube 48">
              <a:extLst>
                <a:ext uri="{FF2B5EF4-FFF2-40B4-BE49-F238E27FC236}">
                  <a16:creationId xmlns:a16="http://schemas.microsoft.com/office/drawing/2014/main" id="{64F318B4-F00B-4AF9-986E-7ADC94C807AA}"/>
                </a:ext>
              </a:extLst>
            </p:cNvPr>
            <p:cNvSpPr/>
            <p:nvPr/>
          </p:nvSpPr>
          <p:spPr>
            <a:xfrm>
              <a:off x="744623" y="448464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Cube 49">
              <a:extLst>
                <a:ext uri="{FF2B5EF4-FFF2-40B4-BE49-F238E27FC236}">
                  <a16:creationId xmlns:a16="http://schemas.microsoft.com/office/drawing/2014/main" id="{4076B843-BA5C-40BD-A422-9FA12ADF3801}"/>
                </a:ext>
              </a:extLst>
            </p:cNvPr>
            <p:cNvSpPr/>
            <p:nvPr/>
          </p:nvSpPr>
          <p:spPr>
            <a:xfrm>
              <a:off x="744623" y="429276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1" name="Group 50">
            <a:extLst>
              <a:ext uri="{FF2B5EF4-FFF2-40B4-BE49-F238E27FC236}">
                <a16:creationId xmlns:a16="http://schemas.microsoft.com/office/drawing/2014/main" id="{9956F63E-2EB7-44C8-AD22-3440B6E57CB8}"/>
              </a:ext>
            </a:extLst>
          </p:cNvPr>
          <p:cNvGrpSpPr/>
          <p:nvPr/>
        </p:nvGrpSpPr>
        <p:grpSpPr>
          <a:xfrm>
            <a:off x="2011296" y="4216663"/>
            <a:ext cx="527239" cy="1047436"/>
            <a:chOff x="744623" y="4292761"/>
            <a:chExt cx="252000" cy="443880"/>
          </a:xfrm>
        </p:grpSpPr>
        <p:sp>
          <p:nvSpPr>
            <p:cNvPr id="52" name="Cube 51">
              <a:extLst>
                <a:ext uri="{FF2B5EF4-FFF2-40B4-BE49-F238E27FC236}">
                  <a16:creationId xmlns:a16="http://schemas.microsoft.com/office/drawing/2014/main" id="{FDC59626-7F0A-49DA-BD01-99C2BABABF82}"/>
                </a:ext>
              </a:extLst>
            </p:cNvPr>
            <p:cNvSpPr/>
            <p:nvPr/>
          </p:nvSpPr>
          <p:spPr>
            <a:xfrm>
              <a:off x="744623" y="448464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Cube 52">
              <a:extLst>
                <a:ext uri="{FF2B5EF4-FFF2-40B4-BE49-F238E27FC236}">
                  <a16:creationId xmlns:a16="http://schemas.microsoft.com/office/drawing/2014/main" id="{1213BFAD-4099-44DE-A200-1211DDD23B1E}"/>
                </a:ext>
              </a:extLst>
            </p:cNvPr>
            <p:cNvSpPr/>
            <p:nvPr/>
          </p:nvSpPr>
          <p:spPr>
            <a:xfrm>
              <a:off x="744623" y="429276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4" name="Group 53">
            <a:extLst>
              <a:ext uri="{FF2B5EF4-FFF2-40B4-BE49-F238E27FC236}">
                <a16:creationId xmlns:a16="http://schemas.microsoft.com/office/drawing/2014/main" id="{6DCFCDA2-4792-4245-BED5-041651576473}"/>
              </a:ext>
            </a:extLst>
          </p:cNvPr>
          <p:cNvGrpSpPr/>
          <p:nvPr/>
        </p:nvGrpSpPr>
        <p:grpSpPr>
          <a:xfrm>
            <a:off x="2647518" y="4216663"/>
            <a:ext cx="527239" cy="1047436"/>
            <a:chOff x="744623" y="4292761"/>
            <a:chExt cx="252000" cy="443880"/>
          </a:xfrm>
        </p:grpSpPr>
        <p:sp>
          <p:nvSpPr>
            <p:cNvPr id="55" name="Cube 54">
              <a:extLst>
                <a:ext uri="{FF2B5EF4-FFF2-40B4-BE49-F238E27FC236}">
                  <a16:creationId xmlns:a16="http://schemas.microsoft.com/office/drawing/2014/main" id="{0EA67ECB-45F5-4FAD-9B4F-125C7CB1FB09}"/>
                </a:ext>
              </a:extLst>
            </p:cNvPr>
            <p:cNvSpPr/>
            <p:nvPr/>
          </p:nvSpPr>
          <p:spPr>
            <a:xfrm>
              <a:off x="744623" y="448464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Cube 55">
              <a:extLst>
                <a:ext uri="{FF2B5EF4-FFF2-40B4-BE49-F238E27FC236}">
                  <a16:creationId xmlns:a16="http://schemas.microsoft.com/office/drawing/2014/main" id="{B1420331-3E60-40C3-81F5-DC16D861A90F}"/>
                </a:ext>
              </a:extLst>
            </p:cNvPr>
            <p:cNvSpPr/>
            <p:nvPr/>
          </p:nvSpPr>
          <p:spPr>
            <a:xfrm>
              <a:off x="744623" y="429276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7" name="Group 56">
            <a:extLst>
              <a:ext uri="{FF2B5EF4-FFF2-40B4-BE49-F238E27FC236}">
                <a16:creationId xmlns:a16="http://schemas.microsoft.com/office/drawing/2014/main" id="{6465739E-2F84-478B-B3A4-BCCF0B7F2B5F}"/>
              </a:ext>
            </a:extLst>
          </p:cNvPr>
          <p:cNvGrpSpPr/>
          <p:nvPr/>
        </p:nvGrpSpPr>
        <p:grpSpPr>
          <a:xfrm>
            <a:off x="3357484" y="4216663"/>
            <a:ext cx="527239" cy="1047436"/>
            <a:chOff x="744623" y="4292761"/>
            <a:chExt cx="252000" cy="443880"/>
          </a:xfrm>
        </p:grpSpPr>
        <p:sp>
          <p:nvSpPr>
            <p:cNvPr id="58" name="Cube 57">
              <a:extLst>
                <a:ext uri="{FF2B5EF4-FFF2-40B4-BE49-F238E27FC236}">
                  <a16:creationId xmlns:a16="http://schemas.microsoft.com/office/drawing/2014/main" id="{3FD04ADF-C749-446E-98C2-6B06D50DF042}"/>
                </a:ext>
              </a:extLst>
            </p:cNvPr>
            <p:cNvSpPr/>
            <p:nvPr/>
          </p:nvSpPr>
          <p:spPr>
            <a:xfrm>
              <a:off x="744623" y="448464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Cube 58">
              <a:extLst>
                <a:ext uri="{FF2B5EF4-FFF2-40B4-BE49-F238E27FC236}">
                  <a16:creationId xmlns:a16="http://schemas.microsoft.com/office/drawing/2014/main" id="{FDC83046-E3EE-4A98-98AB-2E696AA98FE3}"/>
                </a:ext>
              </a:extLst>
            </p:cNvPr>
            <p:cNvSpPr/>
            <p:nvPr/>
          </p:nvSpPr>
          <p:spPr>
            <a:xfrm>
              <a:off x="744623" y="4292761"/>
              <a:ext cx="252000" cy="252000"/>
            </a:xfrm>
            <a:prstGeom prst="cube">
              <a:avLst/>
            </a:prstGeom>
            <a:solidFill>
              <a:schemeClr val="accent4">
                <a:lumMod val="60000"/>
                <a:lumOff val="40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1" name="Group 60">
            <a:extLst>
              <a:ext uri="{FF2B5EF4-FFF2-40B4-BE49-F238E27FC236}">
                <a16:creationId xmlns:a16="http://schemas.microsoft.com/office/drawing/2014/main" id="{108EDCFC-F205-4BE2-8FC9-0EECEF7F8CEC}"/>
              </a:ext>
            </a:extLst>
          </p:cNvPr>
          <p:cNvGrpSpPr/>
          <p:nvPr/>
        </p:nvGrpSpPr>
        <p:grpSpPr>
          <a:xfrm>
            <a:off x="7225052" y="3796968"/>
            <a:ext cx="527238" cy="1817677"/>
            <a:chOff x="7667684" y="4097807"/>
            <a:chExt cx="527238" cy="1817677"/>
          </a:xfrm>
        </p:grpSpPr>
        <p:grpSp>
          <p:nvGrpSpPr>
            <p:cNvPr id="62" name="Group 61">
              <a:extLst>
                <a:ext uri="{FF2B5EF4-FFF2-40B4-BE49-F238E27FC236}">
                  <a16:creationId xmlns:a16="http://schemas.microsoft.com/office/drawing/2014/main" id="{0984566D-89BA-4DBD-A39C-51A2B379A504}"/>
                </a:ext>
              </a:extLst>
            </p:cNvPr>
            <p:cNvGrpSpPr/>
            <p:nvPr/>
          </p:nvGrpSpPr>
          <p:grpSpPr>
            <a:xfrm>
              <a:off x="7667684" y="4432528"/>
              <a:ext cx="527238" cy="1482956"/>
              <a:chOff x="549218" y="3729121"/>
              <a:chExt cx="154964" cy="530475"/>
            </a:xfrm>
            <a:solidFill>
              <a:srgbClr val="00B0F0"/>
            </a:solidFill>
          </p:grpSpPr>
          <p:sp>
            <p:nvSpPr>
              <p:cNvPr id="64" name="Cube 63">
                <a:extLst>
                  <a:ext uri="{FF2B5EF4-FFF2-40B4-BE49-F238E27FC236}">
                    <a16:creationId xmlns:a16="http://schemas.microsoft.com/office/drawing/2014/main" id="{7B26B777-ACD1-4B8D-97BC-0174BAD2FD1B}"/>
                  </a:ext>
                </a:extLst>
              </p:cNvPr>
              <p:cNvSpPr/>
              <p:nvPr/>
            </p:nvSpPr>
            <p:spPr>
              <a:xfrm>
                <a:off x="549218" y="4104796"/>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Cube 64">
                <a:extLst>
                  <a:ext uri="{FF2B5EF4-FFF2-40B4-BE49-F238E27FC236}">
                    <a16:creationId xmlns:a16="http://schemas.microsoft.com/office/drawing/2014/main" id="{726C20CC-21BD-44FC-A617-DE87E94AE02B}"/>
                  </a:ext>
                </a:extLst>
              </p:cNvPr>
              <p:cNvSpPr/>
              <p:nvPr/>
            </p:nvSpPr>
            <p:spPr>
              <a:xfrm>
                <a:off x="549218" y="3978256"/>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Cube 65">
                <a:extLst>
                  <a:ext uri="{FF2B5EF4-FFF2-40B4-BE49-F238E27FC236}">
                    <a16:creationId xmlns:a16="http://schemas.microsoft.com/office/drawing/2014/main" id="{B803FF53-FEDC-4939-947E-9E071F5B292A}"/>
                  </a:ext>
                </a:extLst>
              </p:cNvPr>
              <p:cNvSpPr/>
              <p:nvPr/>
            </p:nvSpPr>
            <p:spPr>
              <a:xfrm>
                <a:off x="549218" y="3855661"/>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Cube 66">
                <a:extLst>
                  <a:ext uri="{FF2B5EF4-FFF2-40B4-BE49-F238E27FC236}">
                    <a16:creationId xmlns:a16="http://schemas.microsoft.com/office/drawing/2014/main" id="{849ED9D2-2917-4489-9B4D-335282BFC004}"/>
                  </a:ext>
                </a:extLst>
              </p:cNvPr>
              <p:cNvSpPr/>
              <p:nvPr/>
            </p:nvSpPr>
            <p:spPr>
              <a:xfrm>
                <a:off x="549218" y="3729121"/>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3" name="Cube 62">
              <a:extLst>
                <a:ext uri="{FF2B5EF4-FFF2-40B4-BE49-F238E27FC236}">
                  <a16:creationId xmlns:a16="http://schemas.microsoft.com/office/drawing/2014/main" id="{A61B441F-24AC-4F5F-83A4-3118A4857784}"/>
                </a:ext>
              </a:extLst>
            </p:cNvPr>
            <p:cNvSpPr/>
            <p:nvPr/>
          </p:nvSpPr>
          <p:spPr>
            <a:xfrm>
              <a:off x="7667684" y="4097807"/>
              <a:ext cx="527238" cy="432747"/>
            </a:xfrm>
            <a:prstGeom prst="cube">
              <a:avLst/>
            </a:prstGeom>
            <a:solidFill>
              <a:srgbClr val="00B0F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8" name="Group 67">
            <a:extLst>
              <a:ext uri="{FF2B5EF4-FFF2-40B4-BE49-F238E27FC236}">
                <a16:creationId xmlns:a16="http://schemas.microsoft.com/office/drawing/2014/main" id="{E48B39D9-E419-4BC2-AC00-F7D0D6AC1A01}"/>
              </a:ext>
            </a:extLst>
          </p:cNvPr>
          <p:cNvGrpSpPr/>
          <p:nvPr/>
        </p:nvGrpSpPr>
        <p:grpSpPr>
          <a:xfrm>
            <a:off x="6248703" y="3826612"/>
            <a:ext cx="527238" cy="1817677"/>
            <a:chOff x="7667684" y="4097807"/>
            <a:chExt cx="527238" cy="1817677"/>
          </a:xfrm>
        </p:grpSpPr>
        <p:grpSp>
          <p:nvGrpSpPr>
            <p:cNvPr id="69" name="Group 68">
              <a:extLst>
                <a:ext uri="{FF2B5EF4-FFF2-40B4-BE49-F238E27FC236}">
                  <a16:creationId xmlns:a16="http://schemas.microsoft.com/office/drawing/2014/main" id="{52A620A0-A9CF-4455-BBF1-29331B68100C}"/>
                </a:ext>
              </a:extLst>
            </p:cNvPr>
            <p:cNvGrpSpPr/>
            <p:nvPr/>
          </p:nvGrpSpPr>
          <p:grpSpPr>
            <a:xfrm>
              <a:off x="7667684" y="4432528"/>
              <a:ext cx="527238" cy="1482956"/>
              <a:chOff x="549218" y="3729121"/>
              <a:chExt cx="154964" cy="530475"/>
            </a:xfrm>
            <a:solidFill>
              <a:srgbClr val="00B0F0"/>
            </a:solidFill>
          </p:grpSpPr>
          <p:sp>
            <p:nvSpPr>
              <p:cNvPr id="71" name="Cube 70">
                <a:extLst>
                  <a:ext uri="{FF2B5EF4-FFF2-40B4-BE49-F238E27FC236}">
                    <a16:creationId xmlns:a16="http://schemas.microsoft.com/office/drawing/2014/main" id="{950BC8E2-5BE3-4C26-A3C4-7A79EE372F1C}"/>
                  </a:ext>
                </a:extLst>
              </p:cNvPr>
              <p:cNvSpPr/>
              <p:nvPr/>
            </p:nvSpPr>
            <p:spPr>
              <a:xfrm>
                <a:off x="549218" y="4104796"/>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Cube 71">
                <a:extLst>
                  <a:ext uri="{FF2B5EF4-FFF2-40B4-BE49-F238E27FC236}">
                    <a16:creationId xmlns:a16="http://schemas.microsoft.com/office/drawing/2014/main" id="{13061D5A-463D-4682-B8A4-AD8C77990BEE}"/>
                  </a:ext>
                </a:extLst>
              </p:cNvPr>
              <p:cNvSpPr/>
              <p:nvPr/>
            </p:nvSpPr>
            <p:spPr>
              <a:xfrm>
                <a:off x="549218" y="3978256"/>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Cube 72">
                <a:extLst>
                  <a:ext uri="{FF2B5EF4-FFF2-40B4-BE49-F238E27FC236}">
                    <a16:creationId xmlns:a16="http://schemas.microsoft.com/office/drawing/2014/main" id="{4124F8AF-D516-488B-AA41-393F07FB1BB2}"/>
                  </a:ext>
                </a:extLst>
              </p:cNvPr>
              <p:cNvSpPr/>
              <p:nvPr/>
            </p:nvSpPr>
            <p:spPr>
              <a:xfrm>
                <a:off x="549218" y="3855661"/>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Cube 73">
                <a:extLst>
                  <a:ext uri="{FF2B5EF4-FFF2-40B4-BE49-F238E27FC236}">
                    <a16:creationId xmlns:a16="http://schemas.microsoft.com/office/drawing/2014/main" id="{13113F95-DEEB-4611-9B17-A7AE4211B50E}"/>
                  </a:ext>
                </a:extLst>
              </p:cNvPr>
              <p:cNvSpPr/>
              <p:nvPr/>
            </p:nvSpPr>
            <p:spPr>
              <a:xfrm>
                <a:off x="549218" y="3729121"/>
                <a:ext cx="154964" cy="154800"/>
              </a:xfrm>
              <a:prstGeom prst="cube">
                <a:avLst/>
              </a:prstGeom>
              <a:grp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0" name="Cube 69">
              <a:extLst>
                <a:ext uri="{FF2B5EF4-FFF2-40B4-BE49-F238E27FC236}">
                  <a16:creationId xmlns:a16="http://schemas.microsoft.com/office/drawing/2014/main" id="{62BD46B3-B951-425B-8D7F-739110732048}"/>
                </a:ext>
              </a:extLst>
            </p:cNvPr>
            <p:cNvSpPr/>
            <p:nvPr/>
          </p:nvSpPr>
          <p:spPr>
            <a:xfrm>
              <a:off x="7667684" y="4097807"/>
              <a:ext cx="527238" cy="432747"/>
            </a:xfrm>
            <a:prstGeom prst="cube">
              <a:avLst/>
            </a:prstGeom>
            <a:solidFill>
              <a:srgbClr val="00B0F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Oval 74">
            <a:extLst>
              <a:ext uri="{FF2B5EF4-FFF2-40B4-BE49-F238E27FC236}">
                <a16:creationId xmlns:a16="http://schemas.microsoft.com/office/drawing/2014/main" id="{8C1E5E8B-325A-454A-976D-3A6B56FB14BA}"/>
              </a:ext>
            </a:extLst>
          </p:cNvPr>
          <p:cNvSpPr/>
          <p:nvPr/>
        </p:nvSpPr>
        <p:spPr>
          <a:xfrm>
            <a:off x="340459" y="3788998"/>
            <a:ext cx="3950677" cy="1917696"/>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50833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8" name="Picture 37">
            <a:extLst>
              <a:ext uri="{FF2B5EF4-FFF2-40B4-BE49-F238E27FC236}">
                <a16:creationId xmlns:a16="http://schemas.microsoft.com/office/drawing/2014/main" id="{0F93D261-126B-4164-BC9E-150F22E5B8C3}"/>
              </a:ext>
            </a:extLst>
          </p:cNvPr>
          <p:cNvPicPr>
            <a:picLocks noChangeAspect="1"/>
          </p:cNvPicPr>
          <p:nvPr/>
        </p:nvPicPr>
        <p:blipFill>
          <a:blip r:embed="rId5"/>
          <a:stretch>
            <a:fillRect/>
          </a:stretch>
        </p:blipFill>
        <p:spPr>
          <a:xfrm>
            <a:off x="115438" y="145118"/>
            <a:ext cx="8913124" cy="6322100"/>
          </a:xfrm>
          <a:prstGeom prst="rect">
            <a:avLst/>
          </a:prstGeom>
        </p:spPr>
      </p:pic>
      <p:sp>
        <p:nvSpPr>
          <p:cNvPr id="40" name="Rectangle 39">
            <a:extLst>
              <a:ext uri="{FF2B5EF4-FFF2-40B4-BE49-F238E27FC236}">
                <a16:creationId xmlns:a16="http://schemas.microsoft.com/office/drawing/2014/main" id="{67BB0BC7-6976-4505-90BF-C9AF93C33A7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3</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There are 10 fishes in each tank.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are 20 fishes altogether. </a:t>
            </a:r>
          </a:p>
          <a:p>
            <a:pPr algn="ctr"/>
            <a:endParaRPr lang="en-GB" sz="2400" b="1" dirty="0">
              <a:solidFill>
                <a:srgbClr val="FF0000"/>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659767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8" name="Picture 37">
            <a:extLst>
              <a:ext uri="{FF2B5EF4-FFF2-40B4-BE49-F238E27FC236}">
                <a16:creationId xmlns:a16="http://schemas.microsoft.com/office/drawing/2014/main" id="{0F93D261-126B-4164-BC9E-150F22E5B8C3}"/>
              </a:ext>
            </a:extLst>
          </p:cNvPr>
          <p:cNvPicPr>
            <a:picLocks noChangeAspect="1"/>
          </p:cNvPicPr>
          <p:nvPr/>
        </p:nvPicPr>
        <p:blipFill>
          <a:blip r:embed="rId5"/>
          <a:stretch>
            <a:fillRect/>
          </a:stretch>
        </p:blipFill>
        <p:spPr>
          <a:xfrm>
            <a:off x="115438" y="145118"/>
            <a:ext cx="8913124" cy="6322100"/>
          </a:xfrm>
          <a:prstGeom prst="rect">
            <a:avLst/>
          </a:prstGeom>
        </p:spPr>
      </p:pic>
      <p:sp>
        <p:nvSpPr>
          <p:cNvPr id="40" name="Rectangle 39">
            <a:extLst>
              <a:ext uri="{FF2B5EF4-FFF2-40B4-BE49-F238E27FC236}">
                <a16:creationId xmlns:a16="http://schemas.microsoft.com/office/drawing/2014/main" id="{67BB0BC7-6976-4505-90BF-C9AF93C33A7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3</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There are 10 fishes in each tank.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There are 20 fishes altogether. </a:t>
            </a:r>
          </a:p>
          <a:p>
            <a:pPr algn="ctr"/>
            <a:endParaRPr lang="en-GB" sz="2400" b="1" dirty="0">
              <a:solidFill>
                <a:srgbClr val="FF0000"/>
              </a:solidFill>
              <a:latin typeface="Century Gothic" panose="020B0502020202020204" pitchFamily="34" charset="0"/>
            </a:endParaRPr>
          </a:p>
          <a:p>
            <a:pPr algn="ctr"/>
            <a:r>
              <a:rPr lang="en-GB" sz="2400" b="1" dirty="0">
                <a:solidFill>
                  <a:srgbClr val="FF0000"/>
                </a:solidFill>
                <a:latin typeface="Century Gothic" panose="020B0502020202020204" pitchFamily="34" charset="0"/>
              </a:rPr>
              <a:t>True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1333735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7" name="Picture 26">
            <a:extLst>
              <a:ext uri="{FF2B5EF4-FFF2-40B4-BE49-F238E27FC236}">
                <a16:creationId xmlns:a16="http://schemas.microsoft.com/office/drawing/2014/main" id="{5A2D9983-BB3D-4AA0-B297-A9173F24D7BD}"/>
              </a:ext>
            </a:extLst>
          </p:cNvPr>
          <p:cNvPicPr>
            <a:picLocks noChangeAspect="1"/>
          </p:cNvPicPr>
          <p:nvPr/>
        </p:nvPicPr>
        <p:blipFill>
          <a:blip r:embed="rId5"/>
          <a:stretch>
            <a:fillRect/>
          </a:stretch>
        </p:blipFill>
        <p:spPr>
          <a:xfrm>
            <a:off x="115438" y="145118"/>
            <a:ext cx="8913124" cy="6322100"/>
          </a:xfrm>
          <a:prstGeom prst="rect">
            <a:avLst/>
          </a:prstGeom>
        </p:spPr>
      </p:pic>
      <p:sp>
        <p:nvSpPr>
          <p:cNvPr id="28" name="Rectangle 27">
            <a:extLst>
              <a:ext uri="{FF2B5EF4-FFF2-40B4-BE49-F238E27FC236}">
                <a16:creationId xmlns:a16="http://schemas.microsoft.com/office/drawing/2014/main" id="{9BA1F1E4-5889-450F-84E6-F9341287EB4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4</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Draw spots on the butterflies to represent the calculation on the number line.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number sentence to match.</a:t>
            </a:r>
            <a:endParaRPr lang="en-GB" sz="2400" b="1" dirty="0">
              <a:solidFill>
                <a:srgbClr val="FF0000"/>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graphicFrame>
        <p:nvGraphicFramePr>
          <p:cNvPr id="29" name="Table 28">
            <a:extLst>
              <a:ext uri="{FF2B5EF4-FFF2-40B4-BE49-F238E27FC236}">
                <a16:creationId xmlns:a16="http://schemas.microsoft.com/office/drawing/2014/main" id="{08598524-BC7B-47C1-8D35-41D8D611AD76}"/>
              </a:ext>
            </a:extLst>
          </p:cNvPr>
          <p:cNvGraphicFramePr>
            <a:graphicFrameLocks noGrp="1"/>
          </p:cNvGraphicFramePr>
          <p:nvPr/>
        </p:nvGraphicFramePr>
        <p:xfrm>
          <a:off x="517094" y="4517530"/>
          <a:ext cx="7983692" cy="302609"/>
        </p:xfrm>
        <a:graphic>
          <a:graphicData uri="http://schemas.openxmlformats.org/drawingml/2006/table">
            <a:tbl>
              <a:tblPr firstRow="1" bandRow="1">
                <a:tableStyleId>{5940675A-B579-460E-94D1-54222C63F5DA}</a:tableStyleId>
              </a:tblPr>
              <a:tblGrid>
                <a:gridCol w="498981">
                  <a:extLst>
                    <a:ext uri="{9D8B030D-6E8A-4147-A177-3AD203B41FA5}">
                      <a16:colId xmlns:a16="http://schemas.microsoft.com/office/drawing/2014/main" val="4176557503"/>
                    </a:ext>
                  </a:extLst>
                </a:gridCol>
                <a:gridCol w="498981">
                  <a:extLst>
                    <a:ext uri="{9D8B030D-6E8A-4147-A177-3AD203B41FA5}">
                      <a16:colId xmlns:a16="http://schemas.microsoft.com/office/drawing/2014/main" val="4032047031"/>
                    </a:ext>
                  </a:extLst>
                </a:gridCol>
                <a:gridCol w="498981">
                  <a:extLst>
                    <a:ext uri="{9D8B030D-6E8A-4147-A177-3AD203B41FA5}">
                      <a16:colId xmlns:a16="http://schemas.microsoft.com/office/drawing/2014/main" val="2651184040"/>
                    </a:ext>
                  </a:extLst>
                </a:gridCol>
                <a:gridCol w="498981">
                  <a:extLst>
                    <a:ext uri="{9D8B030D-6E8A-4147-A177-3AD203B41FA5}">
                      <a16:colId xmlns:a16="http://schemas.microsoft.com/office/drawing/2014/main" val="817249126"/>
                    </a:ext>
                  </a:extLst>
                </a:gridCol>
                <a:gridCol w="498981">
                  <a:extLst>
                    <a:ext uri="{9D8B030D-6E8A-4147-A177-3AD203B41FA5}">
                      <a16:colId xmlns:a16="http://schemas.microsoft.com/office/drawing/2014/main" val="1107828215"/>
                    </a:ext>
                  </a:extLst>
                </a:gridCol>
                <a:gridCol w="498981">
                  <a:extLst>
                    <a:ext uri="{9D8B030D-6E8A-4147-A177-3AD203B41FA5}">
                      <a16:colId xmlns:a16="http://schemas.microsoft.com/office/drawing/2014/main" val="853169422"/>
                    </a:ext>
                  </a:extLst>
                </a:gridCol>
                <a:gridCol w="498981">
                  <a:extLst>
                    <a:ext uri="{9D8B030D-6E8A-4147-A177-3AD203B41FA5}">
                      <a16:colId xmlns:a16="http://schemas.microsoft.com/office/drawing/2014/main" val="1309630763"/>
                    </a:ext>
                  </a:extLst>
                </a:gridCol>
                <a:gridCol w="498981">
                  <a:extLst>
                    <a:ext uri="{9D8B030D-6E8A-4147-A177-3AD203B41FA5}">
                      <a16:colId xmlns:a16="http://schemas.microsoft.com/office/drawing/2014/main" val="1900049117"/>
                    </a:ext>
                  </a:extLst>
                </a:gridCol>
                <a:gridCol w="498981">
                  <a:extLst>
                    <a:ext uri="{9D8B030D-6E8A-4147-A177-3AD203B41FA5}">
                      <a16:colId xmlns:a16="http://schemas.microsoft.com/office/drawing/2014/main" val="385649347"/>
                    </a:ext>
                  </a:extLst>
                </a:gridCol>
                <a:gridCol w="498981">
                  <a:extLst>
                    <a:ext uri="{9D8B030D-6E8A-4147-A177-3AD203B41FA5}">
                      <a16:colId xmlns:a16="http://schemas.microsoft.com/office/drawing/2014/main" val="3655969133"/>
                    </a:ext>
                  </a:extLst>
                </a:gridCol>
                <a:gridCol w="584396">
                  <a:extLst>
                    <a:ext uri="{9D8B030D-6E8A-4147-A177-3AD203B41FA5}">
                      <a16:colId xmlns:a16="http://schemas.microsoft.com/office/drawing/2014/main" val="3639710639"/>
                    </a:ext>
                  </a:extLst>
                </a:gridCol>
                <a:gridCol w="488599">
                  <a:extLst>
                    <a:ext uri="{9D8B030D-6E8A-4147-A177-3AD203B41FA5}">
                      <a16:colId xmlns:a16="http://schemas.microsoft.com/office/drawing/2014/main" val="4025889311"/>
                    </a:ext>
                  </a:extLst>
                </a:gridCol>
                <a:gridCol w="529494">
                  <a:extLst>
                    <a:ext uri="{9D8B030D-6E8A-4147-A177-3AD203B41FA5}">
                      <a16:colId xmlns:a16="http://schemas.microsoft.com/office/drawing/2014/main" val="1139514667"/>
                    </a:ext>
                  </a:extLst>
                </a:gridCol>
                <a:gridCol w="517484">
                  <a:extLst>
                    <a:ext uri="{9D8B030D-6E8A-4147-A177-3AD203B41FA5}">
                      <a16:colId xmlns:a16="http://schemas.microsoft.com/office/drawing/2014/main" val="2317011488"/>
                    </a:ext>
                  </a:extLst>
                </a:gridCol>
                <a:gridCol w="487864">
                  <a:extLst>
                    <a:ext uri="{9D8B030D-6E8A-4147-A177-3AD203B41FA5}">
                      <a16:colId xmlns:a16="http://schemas.microsoft.com/office/drawing/2014/main" val="2456320960"/>
                    </a:ext>
                  </a:extLst>
                </a:gridCol>
                <a:gridCol w="386045">
                  <a:extLst>
                    <a:ext uri="{9D8B030D-6E8A-4147-A177-3AD203B41FA5}">
                      <a16:colId xmlns:a16="http://schemas.microsoft.com/office/drawing/2014/main" val="2669941816"/>
                    </a:ext>
                  </a:extLst>
                </a:gridCol>
              </a:tblGrid>
              <a:tr h="302609">
                <a:tc>
                  <a:txBody>
                    <a:bodyPr/>
                    <a:lstStyle/>
                    <a:p>
                      <a:pPr algn="ctr"/>
                      <a:r>
                        <a:rPr lang="en-US" sz="1800" b="1" dirty="0">
                          <a:latin typeface="Century Gothic" panose="020B0502020202020204" pitchFamily="34" charset="0"/>
                        </a:rPr>
                        <a:t>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8</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9</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14728239"/>
                  </a:ext>
                </a:extLst>
              </a:tr>
            </a:tbl>
          </a:graphicData>
        </a:graphic>
      </p:graphicFrame>
      <p:graphicFrame>
        <p:nvGraphicFramePr>
          <p:cNvPr id="30" name="Table 29">
            <a:extLst>
              <a:ext uri="{FF2B5EF4-FFF2-40B4-BE49-F238E27FC236}">
                <a16:creationId xmlns:a16="http://schemas.microsoft.com/office/drawing/2014/main" id="{83F180A4-CF7D-4A4E-AF7F-BFAB63E84C8A}"/>
              </a:ext>
            </a:extLst>
          </p:cNvPr>
          <p:cNvGraphicFramePr>
            <a:graphicFrameLocks noGrp="1"/>
          </p:cNvGraphicFramePr>
          <p:nvPr/>
        </p:nvGraphicFramePr>
        <p:xfrm>
          <a:off x="747526" y="4070405"/>
          <a:ext cx="7635434" cy="432003"/>
        </p:xfrm>
        <a:graphic>
          <a:graphicData uri="http://schemas.openxmlformats.org/drawingml/2006/table">
            <a:tbl>
              <a:tblPr firstRow="1" bandRow="1">
                <a:tableStyleId>{5940675A-B579-460E-94D1-54222C63F5DA}</a:tableStyleId>
              </a:tblPr>
              <a:tblGrid>
                <a:gridCol w="509029">
                  <a:extLst>
                    <a:ext uri="{9D8B030D-6E8A-4147-A177-3AD203B41FA5}">
                      <a16:colId xmlns:a16="http://schemas.microsoft.com/office/drawing/2014/main" val="4176557503"/>
                    </a:ext>
                  </a:extLst>
                </a:gridCol>
                <a:gridCol w="509029">
                  <a:extLst>
                    <a:ext uri="{9D8B030D-6E8A-4147-A177-3AD203B41FA5}">
                      <a16:colId xmlns:a16="http://schemas.microsoft.com/office/drawing/2014/main" val="2847814450"/>
                    </a:ext>
                  </a:extLst>
                </a:gridCol>
                <a:gridCol w="509029">
                  <a:extLst>
                    <a:ext uri="{9D8B030D-6E8A-4147-A177-3AD203B41FA5}">
                      <a16:colId xmlns:a16="http://schemas.microsoft.com/office/drawing/2014/main" val="2294481252"/>
                    </a:ext>
                  </a:extLst>
                </a:gridCol>
                <a:gridCol w="509029">
                  <a:extLst>
                    <a:ext uri="{9D8B030D-6E8A-4147-A177-3AD203B41FA5}">
                      <a16:colId xmlns:a16="http://schemas.microsoft.com/office/drawing/2014/main" val="239580759"/>
                    </a:ext>
                  </a:extLst>
                </a:gridCol>
                <a:gridCol w="509029">
                  <a:extLst>
                    <a:ext uri="{9D8B030D-6E8A-4147-A177-3AD203B41FA5}">
                      <a16:colId xmlns:a16="http://schemas.microsoft.com/office/drawing/2014/main" val="1478036876"/>
                    </a:ext>
                  </a:extLst>
                </a:gridCol>
                <a:gridCol w="509029">
                  <a:extLst>
                    <a:ext uri="{9D8B030D-6E8A-4147-A177-3AD203B41FA5}">
                      <a16:colId xmlns:a16="http://schemas.microsoft.com/office/drawing/2014/main" val="911789401"/>
                    </a:ext>
                  </a:extLst>
                </a:gridCol>
                <a:gridCol w="509029">
                  <a:extLst>
                    <a:ext uri="{9D8B030D-6E8A-4147-A177-3AD203B41FA5}">
                      <a16:colId xmlns:a16="http://schemas.microsoft.com/office/drawing/2014/main" val="3196677705"/>
                    </a:ext>
                  </a:extLst>
                </a:gridCol>
                <a:gridCol w="509028">
                  <a:extLst>
                    <a:ext uri="{9D8B030D-6E8A-4147-A177-3AD203B41FA5}">
                      <a16:colId xmlns:a16="http://schemas.microsoft.com/office/drawing/2014/main" val="1390346447"/>
                    </a:ext>
                  </a:extLst>
                </a:gridCol>
                <a:gridCol w="509029">
                  <a:extLst>
                    <a:ext uri="{9D8B030D-6E8A-4147-A177-3AD203B41FA5}">
                      <a16:colId xmlns:a16="http://schemas.microsoft.com/office/drawing/2014/main" val="1548432588"/>
                    </a:ext>
                  </a:extLst>
                </a:gridCol>
                <a:gridCol w="509029">
                  <a:extLst>
                    <a:ext uri="{9D8B030D-6E8A-4147-A177-3AD203B41FA5}">
                      <a16:colId xmlns:a16="http://schemas.microsoft.com/office/drawing/2014/main" val="2122838481"/>
                    </a:ext>
                  </a:extLst>
                </a:gridCol>
                <a:gridCol w="509029">
                  <a:extLst>
                    <a:ext uri="{9D8B030D-6E8A-4147-A177-3AD203B41FA5}">
                      <a16:colId xmlns:a16="http://schemas.microsoft.com/office/drawing/2014/main" val="779727079"/>
                    </a:ext>
                  </a:extLst>
                </a:gridCol>
                <a:gridCol w="509029">
                  <a:extLst>
                    <a:ext uri="{9D8B030D-6E8A-4147-A177-3AD203B41FA5}">
                      <a16:colId xmlns:a16="http://schemas.microsoft.com/office/drawing/2014/main" val="2992808397"/>
                    </a:ext>
                  </a:extLst>
                </a:gridCol>
                <a:gridCol w="509029">
                  <a:extLst>
                    <a:ext uri="{9D8B030D-6E8A-4147-A177-3AD203B41FA5}">
                      <a16:colId xmlns:a16="http://schemas.microsoft.com/office/drawing/2014/main" val="3686581836"/>
                    </a:ext>
                  </a:extLst>
                </a:gridCol>
                <a:gridCol w="509029">
                  <a:extLst>
                    <a:ext uri="{9D8B030D-6E8A-4147-A177-3AD203B41FA5}">
                      <a16:colId xmlns:a16="http://schemas.microsoft.com/office/drawing/2014/main" val="190889609"/>
                    </a:ext>
                  </a:extLst>
                </a:gridCol>
                <a:gridCol w="509029">
                  <a:extLst>
                    <a:ext uri="{9D8B030D-6E8A-4147-A177-3AD203B41FA5}">
                      <a16:colId xmlns:a16="http://schemas.microsoft.com/office/drawing/2014/main" val="934766412"/>
                    </a:ext>
                  </a:extLst>
                </a:gridCol>
              </a:tblGrid>
              <a:tr h="432003">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14728239"/>
                  </a:ext>
                </a:extLst>
              </a:tr>
            </a:tbl>
          </a:graphicData>
        </a:graphic>
      </p:graphicFrame>
      <p:cxnSp>
        <p:nvCxnSpPr>
          <p:cNvPr id="31" name="Straight Connector 30">
            <a:extLst>
              <a:ext uri="{FF2B5EF4-FFF2-40B4-BE49-F238E27FC236}">
                <a16:creationId xmlns:a16="http://schemas.microsoft.com/office/drawing/2014/main" id="{ED66B835-4555-4951-818A-16BE24DFDCE7}"/>
              </a:ext>
            </a:extLst>
          </p:cNvPr>
          <p:cNvCxnSpPr>
            <a:cxnSpLocks/>
            <a:stCxn id="30" idx="1"/>
          </p:cNvCxnSpPr>
          <p:nvPr/>
        </p:nvCxnSpPr>
        <p:spPr>
          <a:xfrm>
            <a:off x="747526" y="4286406"/>
            <a:ext cx="7630767" cy="13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3EB16354-239E-4D87-A807-BC06A3F27764}"/>
              </a:ext>
            </a:extLst>
          </p:cNvPr>
          <p:cNvGrpSpPr/>
          <p:nvPr/>
        </p:nvGrpSpPr>
        <p:grpSpPr>
          <a:xfrm>
            <a:off x="1769770" y="3856055"/>
            <a:ext cx="1018214" cy="860701"/>
            <a:chOff x="4038543" y="2259800"/>
            <a:chExt cx="434928" cy="210128"/>
          </a:xfrm>
        </p:grpSpPr>
        <p:sp>
          <p:nvSpPr>
            <p:cNvPr id="33" name="Arc 32">
              <a:extLst>
                <a:ext uri="{FF2B5EF4-FFF2-40B4-BE49-F238E27FC236}">
                  <a16:creationId xmlns:a16="http://schemas.microsoft.com/office/drawing/2014/main" id="{5CCE469E-658A-4EB0-A9BB-4665CC1C1D5C}"/>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34" name="Arc 33">
              <a:extLst>
                <a:ext uri="{FF2B5EF4-FFF2-40B4-BE49-F238E27FC236}">
                  <a16:creationId xmlns:a16="http://schemas.microsoft.com/office/drawing/2014/main" id="{C7439EE5-3AF2-4DE9-A712-553B769C7B11}"/>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dirty="0">
                <a:ln w="38100">
                  <a:solidFill>
                    <a:schemeClr val="tx1"/>
                  </a:solidFill>
                </a:ln>
              </a:endParaRPr>
            </a:p>
          </p:txBody>
        </p:sp>
      </p:grpSp>
      <p:grpSp>
        <p:nvGrpSpPr>
          <p:cNvPr id="35" name="Group 34">
            <a:extLst>
              <a:ext uri="{FF2B5EF4-FFF2-40B4-BE49-F238E27FC236}">
                <a16:creationId xmlns:a16="http://schemas.microsoft.com/office/drawing/2014/main" id="{FB7799E0-234D-4ACD-8D80-D43252EA16FE}"/>
              </a:ext>
            </a:extLst>
          </p:cNvPr>
          <p:cNvGrpSpPr/>
          <p:nvPr/>
        </p:nvGrpSpPr>
        <p:grpSpPr>
          <a:xfrm>
            <a:off x="752366" y="3872061"/>
            <a:ext cx="1018214" cy="860701"/>
            <a:chOff x="4038543" y="2259800"/>
            <a:chExt cx="434928" cy="210128"/>
          </a:xfrm>
        </p:grpSpPr>
        <p:sp>
          <p:nvSpPr>
            <p:cNvPr id="36" name="Arc 35">
              <a:extLst>
                <a:ext uri="{FF2B5EF4-FFF2-40B4-BE49-F238E27FC236}">
                  <a16:creationId xmlns:a16="http://schemas.microsoft.com/office/drawing/2014/main" id="{CFA0DA96-4CC3-4CE9-AA6C-DA2EF35EF615}"/>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38" name="Arc 37">
              <a:extLst>
                <a:ext uri="{FF2B5EF4-FFF2-40B4-BE49-F238E27FC236}">
                  <a16:creationId xmlns:a16="http://schemas.microsoft.com/office/drawing/2014/main" id="{3D1561A6-40E8-4785-BB75-230388CFFB07}"/>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pSp>
        <p:nvGrpSpPr>
          <p:cNvPr id="41" name="Group 40">
            <a:extLst>
              <a:ext uri="{FF2B5EF4-FFF2-40B4-BE49-F238E27FC236}">
                <a16:creationId xmlns:a16="http://schemas.microsoft.com/office/drawing/2014/main" id="{E3AD6EBB-9F13-4503-96ED-2620A4522C29}"/>
              </a:ext>
            </a:extLst>
          </p:cNvPr>
          <p:cNvGrpSpPr/>
          <p:nvPr/>
        </p:nvGrpSpPr>
        <p:grpSpPr>
          <a:xfrm>
            <a:off x="2785555" y="3872061"/>
            <a:ext cx="1018214" cy="860701"/>
            <a:chOff x="4038543" y="2259800"/>
            <a:chExt cx="434928" cy="210128"/>
          </a:xfrm>
        </p:grpSpPr>
        <p:sp>
          <p:nvSpPr>
            <p:cNvPr id="42" name="Arc 41">
              <a:extLst>
                <a:ext uri="{FF2B5EF4-FFF2-40B4-BE49-F238E27FC236}">
                  <a16:creationId xmlns:a16="http://schemas.microsoft.com/office/drawing/2014/main" id="{8B23645C-78CA-4445-99D4-CF16D854CA40}"/>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43" name="Arc 42">
              <a:extLst>
                <a:ext uri="{FF2B5EF4-FFF2-40B4-BE49-F238E27FC236}">
                  <a16:creationId xmlns:a16="http://schemas.microsoft.com/office/drawing/2014/main" id="{C5593682-6247-484A-A9C0-09510F3DC478}"/>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dirty="0">
                <a:ln w="38100">
                  <a:solidFill>
                    <a:schemeClr val="tx1"/>
                  </a:solidFill>
                </a:ln>
              </a:endParaRPr>
            </a:p>
          </p:txBody>
        </p:sp>
      </p:grpSp>
      <p:grpSp>
        <p:nvGrpSpPr>
          <p:cNvPr id="44" name="Group 43">
            <a:extLst>
              <a:ext uri="{FF2B5EF4-FFF2-40B4-BE49-F238E27FC236}">
                <a16:creationId xmlns:a16="http://schemas.microsoft.com/office/drawing/2014/main" id="{10515150-9A43-4621-855A-6197FFA98875}"/>
              </a:ext>
            </a:extLst>
          </p:cNvPr>
          <p:cNvGrpSpPr/>
          <p:nvPr/>
        </p:nvGrpSpPr>
        <p:grpSpPr>
          <a:xfrm>
            <a:off x="3799720" y="3872061"/>
            <a:ext cx="1018214" cy="860701"/>
            <a:chOff x="4038543" y="2259800"/>
            <a:chExt cx="434928" cy="210128"/>
          </a:xfrm>
        </p:grpSpPr>
        <p:sp>
          <p:nvSpPr>
            <p:cNvPr id="45" name="Arc 44">
              <a:extLst>
                <a:ext uri="{FF2B5EF4-FFF2-40B4-BE49-F238E27FC236}">
                  <a16:creationId xmlns:a16="http://schemas.microsoft.com/office/drawing/2014/main" id="{9AAEEFBC-4FFA-4D37-8826-AC9D3E5A1851}"/>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46" name="Arc 45">
              <a:extLst>
                <a:ext uri="{FF2B5EF4-FFF2-40B4-BE49-F238E27FC236}">
                  <a16:creationId xmlns:a16="http://schemas.microsoft.com/office/drawing/2014/main" id="{BDEAC4A9-2596-4301-AF8D-CD4996646857}"/>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dirty="0">
                <a:ln w="38100">
                  <a:solidFill>
                    <a:schemeClr val="tx1"/>
                  </a:solidFill>
                </a:ln>
              </a:endParaRPr>
            </a:p>
          </p:txBody>
        </p:sp>
      </p:grpSp>
      <p:graphicFrame>
        <p:nvGraphicFramePr>
          <p:cNvPr id="58" name="Table 57">
            <a:extLst>
              <a:ext uri="{FF2B5EF4-FFF2-40B4-BE49-F238E27FC236}">
                <a16:creationId xmlns:a16="http://schemas.microsoft.com/office/drawing/2014/main" id="{A6296BC5-C828-4425-883D-4276CE4FFDB3}"/>
              </a:ext>
            </a:extLst>
          </p:cNvPr>
          <p:cNvGraphicFramePr>
            <a:graphicFrameLocks noGrp="1"/>
          </p:cNvGraphicFramePr>
          <p:nvPr>
            <p:extLst>
              <p:ext uri="{D42A27DB-BD31-4B8C-83A1-F6EECF244321}">
                <p14:modId xmlns:p14="http://schemas.microsoft.com/office/powerpoint/2010/main" val="3370066208"/>
              </p:ext>
            </p:extLst>
          </p:nvPr>
        </p:nvGraphicFramePr>
        <p:xfrm>
          <a:off x="2503222" y="5624216"/>
          <a:ext cx="4574621" cy="540000"/>
        </p:xfrm>
        <a:graphic>
          <a:graphicData uri="http://schemas.openxmlformats.org/drawingml/2006/table">
            <a:tbl>
              <a:tblPr firstRow="1" bandRow="1">
                <a:tableStyleId>{5C22544A-7EE6-4342-B048-85BDC9FD1C3A}</a:tableStyleId>
              </a:tblPr>
              <a:tblGrid>
                <a:gridCol w="540000">
                  <a:extLst>
                    <a:ext uri="{9D8B030D-6E8A-4147-A177-3AD203B41FA5}">
                      <a16:colId xmlns:a16="http://schemas.microsoft.com/office/drawing/2014/main" val="3217099056"/>
                    </a:ext>
                  </a:extLst>
                </a:gridCol>
                <a:gridCol w="435171">
                  <a:extLst>
                    <a:ext uri="{9D8B030D-6E8A-4147-A177-3AD203B41FA5}">
                      <a16:colId xmlns:a16="http://schemas.microsoft.com/office/drawing/2014/main" val="893530740"/>
                    </a:ext>
                  </a:extLst>
                </a:gridCol>
                <a:gridCol w="540000">
                  <a:extLst>
                    <a:ext uri="{9D8B030D-6E8A-4147-A177-3AD203B41FA5}">
                      <a16:colId xmlns:a16="http://schemas.microsoft.com/office/drawing/2014/main" val="2958078977"/>
                    </a:ext>
                  </a:extLst>
                </a:gridCol>
                <a:gridCol w="435171">
                  <a:extLst>
                    <a:ext uri="{9D8B030D-6E8A-4147-A177-3AD203B41FA5}">
                      <a16:colId xmlns:a16="http://schemas.microsoft.com/office/drawing/2014/main" val="3446085359"/>
                    </a:ext>
                  </a:extLst>
                </a:gridCol>
                <a:gridCol w="540000">
                  <a:extLst>
                    <a:ext uri="{9D8B030D-6E8A-4147-A177-3AD203B41FA5}">
                      <a16:colId xmlns:a16="http://schemas.microsoft.com/office/drawing/2014/main" val="1483300332"/>
                    </a:ext>
                  </a:extLst>
                </a:gridCol>
                <a:gridCol w="537461">
                  <a:extLst>
                    <a:ext uri="{9D8B030D-6E8A-4147-A177-3AD203B41FA5}">
                      <a16:colId xmlns:a16="http://schemas.microsoft.com/office/drawing/2014/main" val="422126264"/>
                    </a:ext>
                  </a:extLst>
                </a:gridCol>
                <a:gridCol w="540000">
                  <a:extLst>
                    <a:ext uri="{9D8B030D-6E8A-4147-A177-3AD203B41FA5}">
                      <a16:colId xmlns:a16="http://schemas.microsoft.com/office/drawing/2014/main" val="823058038"/>
                    </a:ext>
                  </a:extLst>
                </a:gridCol>
                <a:gridCol w="435171">
                  <a:extLst>
                    <a:ext uri="{9D8B030D-6E8A-4147-A177-3AD203B41FA5}">
                      <a16:colId xmlns:a16="http://schemas.microsoft.com/office/drawing/2014/main" val="4242639662"/>
                    </a:ext>
                  </a:extLst>
                </a:gridCol>
                <a:gridCol w="571647">
                  <a:extLst>
                    <a:ext uri="{9D8B030D-6E8A-4147-A177-3AD203B41FA5}">
                      <a16:colId xmlns:a16="http://schemas.microsoft.com/office/drawing/2014/main" val="1569566232"/>
                    </a:ext>
                  </a:extLst>
                </a:gridCol>
              </a:tblGrid>
              <a:tr h="540000">
                <a:tc>
                  <a:txBody>
                    <a:bodyPr/>
                    <a:lstStyle/>
                    <a:p>
                      <a:pPr algn="ctr"/>
                      <a:endParaRPr lang="en-GB" sz="2400" b="1" dirty="0">
                        <a:solidFill>
                          <a:srgbClr val="FF0000"/>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 </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rgbClr val="FF0000"/>
                        </a:solidFill>
                        <a:latin typeface="Century Gothic" panose="020B0502020202020204" pitchFamily="34" charset="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rgbClr val="FF0000"/>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rgbClr val="FF0000"/>
                        </a:solidFill>
                        <a:latin typeface="Century Gothic" panose="020B0502020202020204" pitchFamily="34" charset="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8</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07588505"/>
                  </a:ext>
                </a:extLst>
              </a:tr>
            </a:tbl>
          </a:graphicData>
        </a:graphic>
      </p:graphicFrame>
    </p:spTree>
    <p:extLst>
      <p:ext uri="{BB962C8B-B14F-4D97-AF65-F5344CB8AC3E}">
        <p14:creationId xmlns:p14="http://schemas.microsoft.com/office/powerpoint/2010/main" val="273957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7" name="Picture 26">
            <a:extLst>
              <a:ext uri="{FF2B5EF4-FFF2-40B4-BE49-F238E27FC236}">
                <a16:creationId xmlns:a16="http://schemas.microsoft.com/office/drawing/2014/main" id="{5A2D9983-BB3D-4AA0-B297-A9173F24D7BD}"/>
              </a:ext>
            </a:extLst>
          </p:cNvPr>
          <p:cNvPicPr>
            <a:picLocks noChangeAspect="1"/>
          </p:cNvPicPr>
          <p:nvPr/>
        </p:nvPicPr>
        <p:blipFill>
          <a:blip r:embed="rId5"/>
          <a:stretch>
            <a:fillRect/>
          </a:stretch>
        </p:blipFill>
        <p:spPr>
          <a:xfrm>
            <a:off x="115438" y="145118"/>
            <a:ext cx="8913124" cy="6322100"/>
          </a:xfrm>
          <a:prstGeom prst="rect">
            <a:avLst/>
          </a:prstGeom>
        </p:spPr>
      </p:pic>
      <p:sp>
        <p:nvSpPr>
          <p:cNvPr id="28" name="Rectangle 27">
            <a:extLst>
              <a:ext uri="{FF2B5EF4-FFF2-40B4-BE49-F238E27FC236}">
                <a16:creationId xmlns:a16="http://schemas.microsoft.com/office/drawing/2014/main" id="{9BA1F1E4-5889-450F-84E6-F9341287EB4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4</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Draw spots on the butterflies to represent the calculation on the number line.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number sentence to match.</a:t>
            </a:r>
            <a:endParaRPr lang="en-GB" sz="2400" b="1" dirty="0">
              <a:solidFill>
                <a:srgbClr val="FF0000"/>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graphicFrame>
        <p:nvGraphicFramePr>
          <p:cNvPr id="29" name="Table 28">
            <a:extLst>
              <a:ext uri="{FF2B5EF4-FFF2-40B4-BE49-F238E27FC236}">
                <a16:creationId xmlns:a16="http://schemas.microsoft.com/office/drawing/2014/main" id="{08598524-BC7B-47C1-8D35-41D8D611AD76}"/>
              </a:ext>
            </a:extLst>
          </p:cNvPr>
          <p:cNvGraphicFramePr>
            <a:graphicFrameLocks noGrp="1"/>
          </p:cNvGraphicFramePr>
          <p:nvPr/>
        </p:nvGraphicFramePr>
        <p:xfrm>
          <a:off x="517094" y="4517530"/>
          <a:ext cx="7983692" cy="302609"/>
        </p:xfrm>
        <a:graphic>
          <a:graphicData uri="http://schemas.openxmlformats.org/drawingml/2006/table">
            <a:tbl>
              <a:tblPr firstRow="1" bandRow="1">
                <a:tableStyleId>{5940675A-B579-460E-94D1-54222C63F5DA}</a:tableStyleId>
              </a:tblPr>
              <a:tblGrid>
                <a:gridCol w="498981">
                  <a:extLst>
                    <a:ext uri="{9D8B030D-6E8A-4147-A177-3AD203B41FA5}">
                      <a16:colId xmlns:a16="http://schemas.microsoft.com/office/drawing/2014/main" val="4176557503"/>
                    </a:ext>
                  </a:extLst>
                </a:gridCol>
                <a:gridCol w="498981">
                  <a:extLst>
                    <a:ext uri="{9D8B030D-6E8A-4147-A177-3AD203B41FA5}">
                      <a16:colId xmlns:a16="http://schemas.microsoft.com/office/drawing/2014/main" val="4032047031"/>
                    </a:ext>
                  </a:extLst>
                </a:gridCol>
                <a:gridCol w="498981">
                  <a:extLst>
                    <a:ext uri="{9D8B030D-6E8A-4147-A177-3AD203B41FA5}">
                      <a16:colId xmlns:a16="http://schemas.microsoft.com/office/drawing/2014/main" val="2651184040"/>
                    </a:ext>
                  </a:extLst>
                </a:gridCol>
                <a:gridCol w="498981">
                  <a:extLst>
                    <a:ext uri="{9D8B030D-6E8A-4147-A177-3AD203B41FA5}">
                      <a16:colId xmlns:a16="http://schemas.microsoft.com/office/drawing/2014/main" val="817249126"/>
                    </a:ext>
                  </a:extLst>
                </a:gridCol>
                <a:gridCol w="498981">
                  <a:extLst>
                    <a:ext uri="{9D8B030D-6E8A-4147-A177-3AD203B41FA5}">
                      <a16:colId xmlns:a16="http://schemas.microsoft.com/office/drawing/2014/main" val="1107828215"/>
                    </a:ext>
                  </a:extLst>
                </a:gridCol>
                <a:gridCol w="498981">
                  <a:extLst>
                    <a:ext uri="{9D8B030D-6E8A-4147-A177-3AD203B41FA5}">
                      <a16:colId xmlns:a16="http://schemas.microsoft.com/office/drawing/2014/main" val="853169422"/>
                    </a:ext>
                  </a:extLst>
                </a:gridCol>
                <a:gridCol w="498981">
                  <a:extLst>
                    <a:ext uri="{9D8B030D-6E8A-4147-A177-3AD203B41FA5}">
                      <a16:colId xmlns:a16="http://schemas.microsoft.com/office/drawing/2014/main" val="1309630763"/>
                    </a:ext>
                  </a:extLst>
                </a:gridCol>
                <a:gridCol w="498981">
                  <a:extLst>
                    <a:ext uri="{9D8B030D-6E8A-4147-A177-3AD203B41FA5}">
                      <a16:colId xmlns:a16="http://schemas.microsoft.com/office/drawing/2014/main" val="1900049117"/>
                    </a:ext>
                  </a:extLst>
                </a:gridCol>
                <a:gridCol w="498981">
                  <a:extLst>
                    <a:ext uri="{9D8B030D-6E8A-4147-A177-3AD203B41FA5}">
                      <a16:colId xmlns:a16="http://schemas.microsoft.com/office/drawing/2014/main" val="385649347"/>
                    </a:ext>
                  </a:extLst>
                </a:gridCol>
                <a:gridCol w="498981">
                  <a:extLst>
                    <a:ext uri="{9D8B030D-6E8A-4147-A177-3AD203B41FA5}">
                      <a16:colId xmlns:a16="http://schemas.microsoft.com/office/drawing/2014/main" val="3655969133"/>
                    </a:ext>
                  </a:extLst>
                </a:gridCol>
                <a:gridCol w="584396">
                  <a:extLst>
                    <a:ext uri="{9D8B030D-6E8A-4147-A177-3AD203B41FA5}">
                      <a16:colId xmlns:a16="http://schemas.microsoft.com/office/drawing/2014/main" val="3639710639"/>
                    </a:ext>
                  </a:extLst>
                </a:gridCol>
                <a:gridCol w="488599">
                  <a:extLst>
                    <a:ext uri="{9D8B030D-6E8A-4147-A177-3AD203B41FA5}">
                      <a16:colId xmlns:a16="http://schemas.microsoft.com/office/drawing/2014/main" val="4025889311"/>
                    </a:ext>
                  </a:extLst>
                </a:gridCol>
                <a:gridCol w="529494">
                  <a:extLst>
                    <a:ext uri="{9D8B030D-6E8A-4147-A177-3AD203B41FA5}">
                      <a16:colId xmlns:a16="http://schemas.microsoft.com/office/drawing/2014/main" val="1139514667"/>
                    </a:ext>
                  </a:extLst>
                </a:gridCol>
                <a:gridCol w="517484">
                  <a:extLst>
                    <a:ext uri="{9D8B030D-6E8A-4147-A177-3AD203B41FA5}">
                      <a16:colId xmlns:a16="http://schemas.microsoft.com/office/drawing/2014/main" val="2317011488"/>
                    </a:ext>
                  </a:extLst>
                </a:gridCol>
                <a:gridCol w="487864">
                  <a:extLst>
                    <a:ext uri="{9D8B030D-6E8A-4147-A177-3AD203B41FA5}">
                      <a16:colId xmlns:a16="http://schemas.microsoft.com/office/drawing/2014/main" val="2456320960"/>
                    </a:ext>
                  </a:extLst>
                </a:gridCol>
                <a:gridCol w="386045">
                  <a:extLst>
                    <a:ext uri="{9D8B030D-6E8A-4147-A177-3AD203B41FA5}">
                      <a16:colId xmlns:a16="http://schemas.microsoft.com/office/drawing/2014/main" val="2669941816"/>
                    </a:ext>
                  </a:extLst>
                </a:gridCol>
              </a:tblGrid>
              <a:tr h="302609">
                <a:tc>
                  <a:txBody>
                    <a:bodyPr/>
                    <a:lstStyle/>
                    <a:p>
                      <a:pPr algn="ctr"/>
                      <a:r>
                        <a:rPr lang="en-US" sz="1800" b="1" dirty="0">
                          <a:latin typeface="Century Gothic" panose="020B0502020202020204" pitchFamily="34" charset="0"/>
                        </a:rPr>
                        <a:t>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6</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7</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8</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9</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10</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11</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12</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13</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14</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1800" b="1" dirty="0">
                          <a:latin typeface="Century Gothic" panose="020B0502020202020204" pitchFamily="34" charset="0"/>
                        </a:rPr>
                        <a:t>  15</a:t>
                      </a:r>
                    </a:p>
                  </a:txBody>
                  <a:tcPr marL="0" marR="0"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14728239"/>
                  </a:ext>
                </a:extLst>
              </a:tr>
            </a:tbl>
          </a:graphicData>
        </a:graphic>
      </p:graphicFrame>
      <p:graphicFrame>
        <p:nvGraphicFramePr>
          <p:cNvPr id="30" name="Table 29">
            <a:extLst>
              <a:ext uri="{FF2B5EF4-FFF2-40B4-BE49-F238E27FC236}">
                <a16:creationId xmlns:a16="http://schemas.microsoft.com/office/drawing/2014/main" id="{83F180A4-CF7D-4A4E-AF7F-BFAB63E84C8A}"/>
              </a:ext>
            </a:extLst>
          </p:cNvPr>
          <p:cNvGraphicFramePr>
            <a:graphicFrameLocks noGrp="1"/>
          </p:cNvGraphicFramePr>
          <p:nvPr/>
        </p:nvGraphicFramePr>
        <p:xfrm>
          <a:off x="747526" y="4070405"/>
          <a:ext cx="7635434" cy="432003"/>
        </p:xfrm>
        <a:graphic>
          <a:graphicData uri="http://schemas.openxmlformats.org/drawingml/2006/table">
            <a:tbl>
              <a:tblPr firstRow="1" bandRow="1">
                <a:tableStyleId>{5940675A-B579-460E-94D1-54222C63F5DA}</a:tableStyleId>
              </a:tblPr>
              <a:tblGrid>
                <a:gridCol w="509029">
                  <a:extLst>
                    <a:ext uri="{9D8B030D-6E8A-4147-A177-3AD203B41FA5}">
                      <a16:colId xmlns:a16="http://schemas.microsoft.com/office/drawing/2014/main" val="4176557503"/>
                    </a:ext>
                  </a:extLst>
                </a:gridCol>
                <a:gridCol w="509029">
                  <a:extLst>
                    <a:ext uri="{9D8B030D-6E8A-4147-A177-3AD203B41FA5}">
                      <a16:colId xmlns:a16="http://schemas.microsoft.com/office/drawing/2014/main" val="2847814450"/>
                    </a:ext>
                  </a:extLst>
                </a:gridCol>
                <a:gridCol w="509029">
                  <a:extLst>
                    <a:ext uri="{9D8B030D-6E8A-4147-A177-3AD203B41FA5}">
                      <a16:colId xmlns:a16="http://schemas.microsoft.com/office/drawing/2014/main" val="2294481252"/>
                    </a:ext>
                  </a:extLst>
                </a:gridCol>
                <a:gridCol w="509029">
                  <a:extLst>
                    <a:ext uri="{9D8B030D-6E8A-4147-A177-3AD203B41FA5}">
                      <a16:colId xmlns:a16="http://schemas.microsoft.com/office/drawing/2014/main" val="239580759"/>
                    </a:ext>
                  </a:extLst>
                </a:gridCol>
                <a:gridCol w="509029">
                  <a:extLst>
                    <a:ext uri="{9D8B030D-6E8A-4147-A177-3AD203B41FA5}">
                      <a16:colId xmlns:a16="http://schemas.microsoft.com/office/drawing/2014/main" val="1478036876"/>
                    </a:ext>
                  </a:extLst>
                </a:gridCol>
                <a:gridCol w="509029">
                  <a:extLst>
                    <a:ext uri="{9D8B030D-6E8A-4147-A177-3AD203B41FA5}">
                      <a16:colId xmlns:a16="http://schemas.microsoft.com/office/drawing/2014/main" val="911789401"/>
                    </a:ext>
                  </a:extLst>
                </a:gridCol>
                <a:gridCol w="509029">
                  <a:extLst>
                    <a:ext uri="{9D8B030D-6E8A-4147-A177-3AD203B41FA5}">
                      <a16:colId xmlns:a16="http://schemas.microsoft.com/office/drawing/2014/main" val="3196677705"/>
                    </a:ext>
                  </a:extLst>
                </a:gridCol>
                <a:gridCol w="509028">
                  <a:extLst>
                    <a:ext uri="{9D8B030D-6E8A-4147-A177-3AD203B41FA5}">
                      <a16:colId xmlns:a16="http://schemas.microsoft.com/office/drawing/2014/main" val="1390346447"/>
                    </a:ext>
                  </a:extLst>
                </a:gridCol>
                <a:gridCol w="509029">
                  <a:extLst>
                    <a:ext uri="{9D8B030D-6E8A-4147-A177-3AD203B41FA5}">
                      <a16:colId xmlns:a16="http://schemas.microsoft.com/office/drawing/2014/main" val="1548432588"/>
                    </a:ext>
                  </a:extLst>
                </a:gridCol>
                <a:gridCol w="509029">
                  <a:extLst>
                    <a:ext uri="{9D8B030D-6E8A-4147-A177-3AD203B41FA5}">
                      <a16:colId xmlns:a16="http://schemas.microsoft.com/office/drawing/2014/main" val="2122838481"/>
                    </a:ext>
                  </a:extLst>
                </a:gridCol>
                <a:gridCol w="509029">
                  <a:extLst>
                    <a:ext uri="{9D8B030D-6E8A-4147-A177-3AD203B41FA5}">
                      <a16:colId xmlns:a16="http://schemas.microsoft.com/office/drawing/2014/main" val="779727079"/>
                    </a:ext>
                  </a:extLst>
                </a:gridCol>
                <a:gridCol w="509029">
                  <a:extLst>
                    <a:ext uri="{9D8B030D-6E8A-4147-A177-3AD203B41FA5}">
                      <a16:colId xmlns:a16="http://schemas.microsoft.com/office/drawing/2014/main" val="2992808397"/>
                    </a:ext>
                  </a:extLst>
                </a:gridCol>
                <a:gridCol w="509029">
                  <a:extLst>
                    <a:ext uri="{9D8B030D-6E8A-4147-A177-3AD203B41FA5}">
                      <a16:colId xmlns:a16="http://schemas.microsoft.com/office/drawing/2014/main" val="3686581836"/>
                    </a:ext>
                  </a:extLst>
                </a:gridCol>
                <a:gridCol w="509029">
                  <a:extLst>
                    <a:ext uri="{9D8B030D-6E8A-4147-A177-3AD203B41FA5}">
                      <a16:colId xmlns:a16="http://schemas.microsoft.com/office/drawing/2014/main" val="190889609"/>
                    </a:ext>
                  </a:extLst>
                </a:gridCol>
                <a:gridCol w="509029">
                  <a:extLst>
                    <a:ext uri="{9D8B030D-6E8A-4147-A177-3AD203B41FA5}">
                      <a16:colId xmlns:a16="http://schemas.microsoft.com/office/drawing/2014/main" val="934766412"/>
                    </a:ext>
                  </a:extLst>
                </a:gridCol>
              </a:tblGrid>
              <a:tr h="432003">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92D05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rgbClr val="FFFF00"/>
                    </a:solid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endParaRPr lang="en-US" sz="800" dirty="0">
                        <a:latin typeface="SassoonCRInfantMedium" panose="02000603020000020003" pitchFamily="2" charset="77"/>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14728239"/>
                  </a:ext>
                </a:extLst>
              </a:tr>
            </a:tbl>
          </a:graphicData>
        </a:graphic>
      </p:graphicFrame>
      <p:cxnSp>
        <p:nvCxnSpPr>
          <p:cNvPr id="31" name="Straight Connector 30">
            <a:extLst>
              <a:ext uri="{FF2B5EF4-FFF2-40B4-BE49-F238E27FC236}">
                <a16:creationId xmlns:a16="http://schemas.microsoft.com/office/drawing/2014/main" id="{ED66B835-4555-4951-818A-16BE24DFDCE7}"/>
              </a:ext>
            </a:extLst>
          </p:cNvPr>
          <p:cNvCxnSpPr>
            <a:cxnSpLocks/>
            <a:stCxn id="30" idx="1"/>
          </p:cNvCxnSpPr>
          <p:nvPr/>
        </p:nvCxnSpPr>
        <p:spPr>
          <a:xfrm>
            <a:off x="747526" y="4286406"/>
            <a:ext cx="7630767" cy="13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3EB16354-239E-4D87-A807-BC06A3F27764}"/>
              </a:ext>
            </a:extLst>
          </p:cNvPr>
          <p:cNvGrpSpPr/>
          <p:nvPr/>
        </p:nvGrpSpPr>
        <p:grpSpPr>
          <a:xfrm>
            <a:off x="1769770" y="3856055"/>
            <a:ext cx="1018214" cy="860701"/>
            <a:chOff x="4038543" y="2259800"/>
            <a:chExt cx="434928" cy="210128"/>
          </a:xfrm>
        </p:grpSpPr>
        <p:sp>
          <p:nvSpPr>
            <p:cNvPr id="33" name="Arc 32">
              <a:extLst>
                <a:ext uri="{FF2B5EF4-FFF2-40B4-BE49-F238E27FC236}">
                  <a16:creationId xmlns:a16="http://schemas.microsoft.com/office/drawing/2014/main" id="{5CCE469E-658A-4EB0-A9BB-4665CC1C1D5C}"/>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34" name="Arc 33">
              <a:extLst>
                <a:ext uri="{FF2B5EF4-FFF2-40B4-BE49-F238E27FC236}">
                  <a16:creationId xmlns:a16="http://schemas.microsoft.com/office/drawing/2014/main" id="{C7439EE5-3AF2-4DE9-A712-553B769C7B11}"/>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dirty="0">
                <a:ln w="38100">
                  <a:solidFill>
                    <a:schemeClr val="tx1"/>
                  </a:solidFill>
                </a:ln>
              </a:endParaRPr>
            </a:p>
          </p:txBody>
        </p:sp>
      </p:grpSp>
      <p:grpSp>
        <p:nvGrpSpPr>
          <p:cNvPr id="35" name="Group 34">
            <a:extLst>
              <a:ext uri="{FF2B5EF4-FFF2-40B4-BE49-F238E27FC236}">
                <a16:creationId xmlns:a16="http://schemas.microsoft.com/office/drawing/2014/main" id="{FB7799E0-234D-4ACD-8D80-D43252EA16FE}"/>
              </a:ext>
            </a:extLst>
          </p:cNvPr>
          <p:cNvGrpSpPr/>
          <p:nvPr/>
        </p:nvGrpSpPr>
        <p:grpSpPr>
          <a:xfrm>
            <a:off x="752366" y="3872061"/>
            <a:ext cx="1018214" cy="860701"/>
            <a:chOff x="4038543" y="2259800"/>
            <a:chExt cx="434928" cy="210128"/>
          </a:xfrm>
        </p:grpSpPr>
        <p:sp>
          <p:nvSpPr>
            <p:cNvPr id="36" name="Arc 35">
              <a:extLst>
                <a:ext uri="{FF2B5EF4-FFF2-40B4-BE49-F238E27FC236}">
                  <a16:creationId xmlns:a16="http://schemas.microsoft.com/office/drawing/2014/main" id="{CFA0DA96-4CC3-4CE9-AA6C-DA2EF35EF615}"/>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38" name="Arc 37">
              <a:extLst>
                <a:ext uri="{FF2B5EF4-FFF2-40B4-BE49-F238E27FC236}">
                  <a16:creationId xmlns:a16="http://schemas.microsoft.com/office/drawing/2014/main" id="{3D1561A6-40E8-4785-BB75-230388CFFB07}"/>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grpSp>
      <p:grpSp>
        <p:nvGrpSpPr>
          <p:cNvPr id="41" name="Group 40">
            <a:extLst>
              <a:ext uri="{FF2B5EF4-FFF2-40B4-BE49-F238E27FC236}">
                <a16:creationId xmlns:a16="http://schemas.microsoft.com/office/drawing/2014/main" id="{E3AD6EBB-9F13-4503-96ED-2620A4522C29}"/>
              </a:ext>
            </a:extLst>
          </p:cNvPr>
          <p:cNvGrpSpPr/>
          <p:nvPr/>
        </p:nvGrpSpPr>
        <p:grpSpPr>
          <a:xfrm>
            <a:off x="2785555" y="3872061"/>
            <a:ext cx="1018214" cy="860701"/>
            <a:chOff x="4038543" y="2259800"/>
            <a:chExt cx="434928" cy="210128"/>
          </a:xfrm>
        </p:grpSpPr>
        <p:sp>
          <p:nvSpPr>
            <p:cNvPr id="42" name="Arc 41">
              <a:extLst>
                <a:ext uri="{FF2B5EF4-FFF2-40B4-BE49-F238E27FC236}">
                  <a16:creationId xmlns:a16="http://schemas.microsoft.com/office/drawing/2014/main" id="{8B23645C-78CA-4445-99D4-CF16D854CA40}"/>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43" name="Arc 42">
              <a:extLst>
                <a:ext uri="{FF2B5EF4-FFF2-40B4-BE49-F238E27FC236}">
                  <a16:creationId xmlns:a16="http://schemas.microsoft.com/office/drawing/2014/main" id="{C5593682-6247-484A-A9C0-09510F3DC478}"/>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dirty="0">
                <a:ln w="38100">
                  <a:solidFill>
                    <a:schemeClr val="tx1"/>
                  </a:solidFill>
                </a:ln>
              </a:endParaRPr>
            </a:p>
          </p:txBody>
        </p:sp>
      </p:grpSp>
      <p:grpSp>
        <p:nvGrpSpPr>
          <p:cNvPr id="44" name="Group 43">
            <a:extLst>
              <a:ext uri="{FF2B5EF4-FFF2-40B4-BE49-F238E27FC236}">
                <a16:creationId xmlns:a16="http://schemas.microsoft.com/office/drawing/2014/main" id="{10515150-9A43-4621-855A-6197FFA98875}"/>
              </a:ext>
            </a:extLst>
          </p:cNvPr>
          <p:cNvGrpSpPr/>
          <p:nvPr/>
        </p:nvGrpSpPr>
        <p:grpSpPr>
          <a:xfrm>
            <a:off x="3799720" y="3872061"/>
            <a:ext cx="1018214" cy="860701"/>
            <a:chOff x="4038543" y="2259800"/>
            <a:chExt cx="434928" cy="210128"/>
          </a:xfrm>
        </p:grpSpPr>
        <p:sp>
          <p:nvSpPr>
            <p:cNvPr id="45" name="Arc 44">
              <a:extLst>
                <a:ext uri="{FF2B5EF4-FFF2-40B4-BE49-F238E27FC236}">
                  <a16:creationId xmlns:a16="http://schemas.microsoft.com/office/drawing/2014/main" id="{9AAEEFBC-4FFA-4D37-8826-AC9D3E5A1851}"/>
                </a:ext>
              </a:extLst>
            </p:cNvPr>
            <p:cNvSpPr/>
            <p:nvPr/>
          </p:nvSpPr>
          <p:spPr>
            <a:xfrm rot="16200000">
              <a:off x="4151369" y="2147320"/>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a:ln w="38100">
                  <a:solidFill>
                    <a:schemeClr val="tx1"/>
                  </a:solidFill>
                </a:ln>
              </a:endParaRPr>
            </a:p>
          </p:txBody>
        </p:sp>
        <p:sp>
          <p:nvSpPr>
            <p:cNvPr id="46" name="Arc 45">
              <a:extLst>
                <a:ext uri="{FF2B5EF4-FFF2-40B4-BE49-F238E27FC236}">
                  <a16:creationId xmlns:a16="http://schemas.microsoft.com/office/drawing/2014/main" id="{BDEAC4A9-2596-4301-AF8D-CD4996646857}"/>
                </a:ext>
              </a:extLst>
            </p:cNvPr>
            <p:cNvSpPr/>
            <p:nvPr/>
          </p:nvSpPr>
          <p:spPr>
            <a:xfrm rot="5400000" flipH="1">
              <a:off x="4151023" y="2147826"/>
              <a:ext cx="209622" cy="434582"/>
            </a:xfrm>
            <a:prstGeom prst="arc">
              <a:avLst/>
            </a:prstGeom>
            <a:ln w="38100"/>
          </p:spPr>
          <p:style>
            <a:lnRef idx="1">
              <a:schemeClr val="dk1"/>
            </a:lnRef>
            <a:fillRef idx="0">
              <a:schemeClr val="dk1"/>
            </a:fillRef>
            <a:effectRef idx="0">
              <a:schemeClr val="dk1"/>
            </a:effectRef>
            <a:fontRef idx="minor">
              <a:schemeClr val="tx1"/>
            </a:fontRef>
          </p:style>
          <p:txBody>
            <a:bodyPr rtlCol="0" anchor="ctr"/>
            <a:lstStyle/>
            <a:p>
              <a:pPr algn="ctr"/>
              <a:endParaRPr lang="en-GB" dirty="0">
                <a:ln w="38100">
                  <a:solidFill>
                    <a:schemeClr val="tx1"/>
                  </a:solidFill>
                </a:ln>
              </a:endParaRPr>
            </a:p>
          </p:txBody>
        </p:sp>
      </p:grpSp>
      <p:sp>
        <p:nvSpPr>
          <p:cNvPr id="24" name="Oval 23">
            <a:extLst>
              <a:ext uri="{FF2B5EF4-FFF2-40B4-BE49-F238E27FC236}">
                <a16:creationId xmlns:a16="http://schemas.microsoft.com/office/drawing/2014/main" id="{EB9F059F-ED34-4D42-9697-60D9F9C26A48}"/>
              </a:ext>
            </a:extLst>
          </p:cNvPr>
          <p:cNvSpPr/>
          <p:nvPr/>
        </p:nvSpPr>
        <p:spPr>
          <a:xfrm>
            <a:off x="879045" y="2723637"/>
            <a:ext cx="285543" cy="284400"/>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2306C01E-1E3A-4C63-9DC4-E115F5950004}"/>
              </a:ext>
            </a:extLst>
          </p:cNvPr>
          <p:cNvSpPr/>
          <p:nvPr/>
        </p:nvSpPr>
        <p:spPr>
          <a:xfrm>
            <a:off x="1580279" y="2729138"/>
            <a:ext cx="285543" cy="284400"/>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id="{1658D6FB-991D-4E9E-B187-31690D4A98F8}"/>
              </a:ext>
            </a:extLst>
          </p:cNvPr>
          <p:cNvSpPr/>
          <p:nvPr/>
        </p:nvSpPr>
        <p:spPr>
          <a:xfrm>
            <a:off x="2869277" y="2718136"/>
            <a:ext cx="285543" cy="284400"/>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a:extLst>
              <a:ext uri="{FF2B5EF4-FFF2-40B4-BE49-F238E27FC236}">
                <a16:creationId xmlns:a16="http://schemas.microsoft.com/office/drawing/2014/main" id="{8629C362-E03F-4F69-9D90-293BA11A0A45}"/>
              </a:ext>
            </a:extLst>
          </p:cNvPr>
          <p:cNvSpPr/>
          <p:nvPr/>
        </p:nvSpPr>
        <p:spPr>
          <a:xfrm>
            <a:off x="3570511" y="2723637"/>
            <a:ext cx="285543" cy="284400"/>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id="{DB58499F-ECE8-4706-9484-973D88643A73}"/>
              </a:ext>
            </a:extLst>
          </p:cNvPr>
          <p:cNvSpPr/>
          <p:nvPr/>
        </p:nvSpPr>
        <p:spPr>
          <a:xfrm>
            <a:off x="4899227" y="2712635"/>
            <a:ext cx="285543" cy="284400"/>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id="{F73111D5-0162-451F-B1D1-FE753C6BB70C}"/>
              </a:ext>
            </a:extLst>
          </p:cNvPr>
          <p:cNvSpPr/>
          <p:nvPr/>
        </p:nvSpPr>
        <p:spPr>
          <a:xfrm>
            <a:off x="5600461" y="2718136"/>
            <a:ext cx="285543" cy="284400"/>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ADF05B0C-7FA2-4BF4-A2F7-C84AD9166E3F}"/>
              </a:ext>
            </a:extLst>
          </p:cNvPr>
          <p:cNvSpPr/>
          <p:nvPr/>
        </p:nvSpPr>
        <p:spPr>
          <a:xfrm>
            <a:off x="6935072" y="2718136"/>
            <a:ext cx="285543" cy="284400"/>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5B35B48E-F3E8-4E5F-8E82-D68759DE08D1}"/>
              </a:ext>
            </a:extLst>
          </p:cNvPr>
          <p:cNvSpPr/>
          <p:nvPr/>
        </p:nvSpPr>
        <p:spPr>
          <a:xfrm>
            <a:off x="7636306" y="2723637"/>
            <a:ext cx="285543" cy="284400"/>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8" name="Table 57">
            <a:extLst>
              <a:ext uri="{FF2B5EF4-FFF2-40B4-BE49-F238E27FC236}">
                <a16:creationId xmlns:a16="http://schemas.microsoft.com/office/drawing/2014/main" id="{A6296BC5-C828-4425-883D-4276CE4FFDB3}"/>
              </a:ext>
            </a:extLst>
          </p:cNvPr>
          <p:cNvGraphicFramePr>
            <a:graphicFrameLocks noGrp="1"/>
          </p:cNvGraphicFramePr>
          <p:nvPr/>
        </p:nvGraphicFramePr>
        <p:xfrm>
          <a:off x="2503222" y="5624216"/>
          <a:ext cx="4574621" cy="540000"/>
        </p:xfrm>
        <a:graphic>
          <a:graphicData uri="http://schemas.openxmlformats.org/drawingml/2006/table">
            <a:tbl>
              <a:tblPr firstRow="1" bandRow="1">
                <a:tableStyleId>{5C22544A-7EE6-4342-B048-85BDC9FD1C3A}</a:tableStyleId>
              </a:tblPr>
              <a:tblGrid>
                <a:gridCol w="540000">
                  <a:extLst>
                    <a:ext uri="{9D8B030D-6E8A-4147-A177-3AD203B41FA5}">
                      <a16:colId xmlns:a16="http://schemas.microsoft.com/office/drawing/2014/main" val="3217099056"/>
                    </a:ext>
                  </a:extLst>
                </a:gridCol>
                <a:gridCol w="435171">
                  <a:extLst>
                    <a:ext uri="{9D8B030D-6E8A-4147-A177-3AD203B41FA5}">
                      <a16:colId xmlns:a16="http://schemas.microsoft.com/office/drawing/2014/main" val="893530740"/>
                    </a:ext>
                  </a:extLst>
                </a:gridCol>
                <a:gridCol w="540000">
                  <a:extLst>
                    <a:ext uri="{9D8B030D-6E8A-4147-A177-3AD203B41FA5}">
                      <a16:colId xmlns:a16="http://schemas.microsoft.com/office/drawing/2014/main" val="2958078977"/>
                    </a:ext>
                  </a:extLst>
                </a:gridCol>
                <a:gridCol w="435171">
                  <a:extLst>
                    <a:ext uri="{9D8B030D-6E8A-4147-A177-3AD203B41FA5}">
                      <a16:colId xmlns:a16="http://schemas.microsoft.com/office/drawing/2014/main" val="3446085359"/>
                    </a:ext>
                  </a:extLst>
                </a:gridCol>
                <a:gridCol w="540000">
                  <a:extLst>
                    <a:ext uri="{9D8B030D-6E8A-4147-A177-3AD203B41FA5}">
                      <a16:colId xmlns:a16="http://schemas.microsoft.com/office/drawing/2014/main" val="1483300332"/>
                    </a:ext>
                  </a:extLst>
                </a:gridCol>
                <a:gridCol w="537461">
                  <a:extLst>
                    <a:ext uri="{9D8B030D-6E8A-4147-A177-3AD203B41FA5}">
                      <a16:colId xmlns:a16="http://schemas.microsoft.com/office/drawing/2014/main" val="422126264"/>
                    </a:ext>
                  </a:extLst>
                </a:gridCol>
                <a:gridCol w="540000">
                  <a:extLst>
                    <a:ext uri="{9D8B030D-6E8A-4147-A177-3AD203B41FA5}">
                      <a16:colId xmlns:a16="http://schemas.microsoft.com/office/drawing/2014/main" val="823058038"/>
                    </a:ext>
                  </a:extLst>
                </a:gridCol>
                <a:gridCol w="435171">
                  <a:extLst>
                    <a:ext uri="{9D8B030D-6E8A-4147-A177-3AD203B41FA5}">
                      <a16:colId xmlns:a16="http://schemas.microsoft.com/office/drawing/2014/main" val="4242639662"/>
                    </a:ext>
                  </a:extLst>
                </a:gridCol>
                <a:gridCol w="571647">
                  <a:extLst>
                    <a:ext uri="{9D8B030D-6E8A-4147-A177-3AD203B41FA5}">
                      <a16:colId xmlns:a16="http://schemas.microsoft.com/office/drawing/2014/main" val="1569566232"/>
                    </a:ext>
                  </a:extLst>
                </a:gridCol>
              </a:tblGrid>
              <a:tr h="540000">
                <a:tc>
                  <a:txBody>
                    <a:bodyPr/>
                    <a:lstStyle/>
                    <a:p>
                      <a:pPr algn="ctr"/>
                      <a:r>
                        <a:rPr lang="en-GB" sz="2400" b="1" dirty="0">
                          <a:solidFill>
                            <a:srgbClr val="FF0000"/>
                          </a:solidFill>
                          <a:latin typeface="Century Gothic" panose="020B0502020202020204" pitchFamily="34" charset="0"/>
                        </a:rPr>
                        <a:t>2</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 </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2</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2</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2</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8</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07588505"/>
                  </a:ext>
                </a:extLst>
              </a:tr>
            </a:tbl>
          </a:graphicData>
        </a:graphic>
      </p:graphicFrame>
    </p:spTree>
    <p:extLst>
      <p:ext uri="{BB962C8B-B14F-4D97-AF65-F5344CB8AC3E}">
        <p14:creationId xmlns:p14="http://schemas.microsoft.com/office/powerpoint/2010/main" val="39471058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80069FA7-ED4A-4D88-86B0-535D99FE192D}"/>
              </a:ext>
            </a:extLst>
          </p:cNvPr>
          <p:cNvPicPr>
            <a:picLocks noChangeAspect="1"/>
          </p:cNvPicPr>
          <p:nvPr/>
        </p:nvPicPr>
        <p:blipFill>
          <a:blip r:embed="rId5"/>
          <a:stretch>
            <a:fillRect/>
          </a:stretch>
        </p:blipFill>
        <p:spPr>
          <a:xfrm>
            <a:off x="115438" y="145118"/>
            <a:ext cx="8913124" cy="6322100"/>
          </a:xfrm>
          <a:prstGeom prst="rect">
            <a:avLst/>
          </a:prstGeom>
        </p:spPr>
      </p:pic>
      <p:sp>
        <p:nvSpPr>
          <p:cNvPr id="22" name="Rectangle 21">
            <a:extLst>
              <a:ext uri="{FF2B5EF4-FFF2-40B4-BE49-F238E27FC236}">
                <a16:creationId xmlns:a16="http://schemas.microsoft.com/office/drawing/2014/main" id="{49531699-B1AC-467A-A597-833885953E2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Problem Solving 1</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Jamie has 5 jars. He puts 5 sweets in each jar.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2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sweets does he have altogether?</a:t>
            </a:r>
          </a:p>
          <a:p>
            <a:pPr algn="ctr"/>
            <a:r>
              <a:rPr lang="en-GB" sz="2000" b="1" dirty="0">
                <a:solidFill>
                  <a:schemeClr val="tx1"/>
                </a:solidFill>
                <a:latin typeface="Century Gothic" panose="020B0502020202020204" pitchFamily="34" charset="0"/>
              </a:rPr>
              <a:t>Show your working.</a:t>
            </a:r>
          </a:p>
          <a:p>
            <a:pPr algn="ctr"/>
            <a:r>
              <a:rPr lang="en-GB" sz="2400" b="1" dirty="0">
                <a:solidFill>
                  <a:srgbClr val="FF0000"/>
                </a:solidFill>
                <a:latin typeface="Century Gothic" panose="020B0502020202020204" pitchFamily="34" charset="0"/>
              </a:rPr>
              <a:t> </a:t>
            </a: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graphicFrame>
        <p:nvGraphicFramePr>
          <p:cNvPr id="10" name="Table 9">
            <a:extLst>
              <a:ext uri="{FF2B5EF4-FFF2-40B4-BE49-F238E27FC236}">
                <a16:creationId xmlns:a16="http://schemas.microsoft.com/office/drawing/2014/main" id="{52D2D6DF-E0FB-4796-A4A0-A3955AF6556C}"/>
              </a:ext>
            </a:extLst>
          </p:cNvPr>
          <p:cNvGraphicFramePr>
            <a:graphicFrameLocks noGrp="1"/>
          </p:cNvGraphicFramePr>
          <p:nvPr>
            <p:extLst>
              <p:ext uri="{D42A27DB-BD31-4B8C-83A1-F6EECF244321}">
                <p14:modId xmlns:p14="http://schemas.microsoft.com/office/powerpoint/2010/main" val="367930369"/>
              </p:ext>
            </p:extLst>
          </p:nvPr>
        </p:nvGraphicFramePr>
        <p:xfrm>
          <a:off x="2503222" y="5581975"/>
          <a:ext cx="4490558" cy="540000"/>
        </p:xfrm>
        <a:graphic>
          <a:graphicData uri="http://schemas.openxmlformats.org/drawingml/2006/table">
            <a:tbl>
              <a:tblPr firstRow="1" bandRow="1">
                <a:tableStyleId>{5C22544A-7EE6-4342-B048-85BDC9FD1C3A}</a:tableStyleId>
              </a:tblPr>
              <a:tblGrid>
                <a:gridCol w="436863">
                  <a:extLst>
                    <a:ext uri="{9D8B030D-6E8A-4147-A177-3AD203B41FA5}">
                      <a16:colId xmlns:a16="http://schemas.microsoft.com/office/drawing/2014/main" val="1939656580"/>
                    </a:ext>
                  </a:extLst>
                </a:gridCol>
                <a:gridCol w="352800">
                  <a:extLst>
                    <a:ext uri="{9D8B030D-6E8A-4147-A177-3AD203B41FA5}">
                      <a16:colId xmlns:a16="http://schemas.microsoft.com/office/drawing/2014/main" val="3052665199"/>
                    </a:ext>
                  </a:extLst>
                </a:gridCol>
                <a:gridCol w="436863">
                  <a:extLst>
                    <a:ext uri="{9D8B030D-6E8A-4147-A177-3AD203B41FA5}">
                      <a16:colId xmlns:a16="http://schemas.microsoft.com/office/drawing/2014/main" val="3217099056"/>
                    </a:ext>
                  </a:extLst>
                </a:gridCol>
                <a:gridCol w="352056">
                  <a:extLst>
                    <a:ext uri="{9D8B030D-6E8A-4147-A177-3AD203B41FA5}">
                      <a16:colId xmlns:a16="http://schemas.microsoft.com/office/drawing/2014/main" val="893530740"/>
                    </a:ext>
                  </a:extLst>
                </a:gridCol>
                <a:gridCol w="436863">
                  <a:extLst>
                    <a:ext uri="{9D8B030D-6E8A-4147-A177-3AD203B41FA5}">
                      <a16:colId xmlns:a16="http://schemas.microsoft.com/office/drawing/2014/main" val="2958078977"/>
                    </a:ext>
                  </a:extLst>
                </a:gridCol>
                <a:gridCol w="352056">
                  <a:extLst>
                    <a:ext uri="{9D8B030D-6E8A-4147-A177-3AD203B41FA5}">
                      <a16:colId xmlns:a16="http://schemas.microsoft.com/office/drawing/2014/main" val="3446085359"/>
                    </a:ext>
                  </a:extLst>
                </a:gridCol>
                <a:gridCol w="436863">
                  <a:extLst>
                    <a:ext uri="{9D8B030D-6E8A-4147-A177-3AD203B41FA5}">
                      <a16:colId xmlns:a16="http://schemas.microsoft.com/office/drawing/2014/main" val="1483300332"/>
                    </a:ext>
                  </a:extLst>
                </a:gridCol>
                <a:gridCol w="434809">
                  <a:extLst>
                    <a:ext uri="{9D8B030D-6E8A-4147-A177-3AD203B41FA5}">
                      <a16:colId xmlns:a16="http://schemas.microsoft.com/office/drawing/2014/main" val="422126264"/>
                    </a:ext>
                  </a:extLst>
                </a:gridCol>
                <a:gridCol w="436863">
                  <a:extLst>
                    <a:ext uri="{9D8B030D-6E8A-4147-A177-3AD203B41FA5}">
                      <a16:colId xmlns:a16="http://schemas.microsoft.com/office/drawing/2014/main" val="823058038"/>
                    </a:ext>
                  </a:extLst>
                </a:gridCol>
                <a:gridCol w="352056">
                  <a:extLst>
                    <a:ext uri="{9D8B030D-6E8A-4147-A177-3AD203B41FA5}">
                      <a16:colId xmlns:a16="http://schemas.microsoft.com/office/drawing/2014/main" val="4242639662"/>
                    </a:ext>
                  </a:extLst>
                </a:gridCol>
                <a:gridCol w="462466">
                  <a:extLst>
                    <a:ext uri="{9D8B030D-6E8A-4147-A177-3AD203B41FA5}">
                      <a16:colId xmlns:a16="http://schemas.microsoft.com/office/drawing/2014/main" val="1569566232"/>
                    </a:ext>
                  </a:extLst>
                </a:gridCol>
              </a:tblGrid>
              <a:tr h="540000">
                <a:tc>
                  <a:txBody>
                    <a:bodyPr/>
                    <a:lstStyle/>
                    <a:p>
                      <a:pPr algn="ctr"/>
                      <a:endParaRPr lang="en-GB" sz="24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 </a:t>
                      </a:r>
                    </a:p>
                  </a:txBody>
                  <a:tcPr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rgbClr val="FF0000"/>
                        </a:solidFill>
                        <a:latin typeface="Century Gothic" panose="020B0502020202020204" pitchFamily="34" charset="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rgbClr val="FF0000"/>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rgbClr val="FF0000"/>
                        </a:solidFill>
                        <a:latin typeface="Century Gothic" panose="020B0502020202020204" pitchFamily="34" charset="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25</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07588505"/>
                  </a:ext>
                </a:extLst>
              </a:tr>
            </a:tbl>
          </a:graphicData>
        </a:graphic>
      </p:graphicFrame>
    </p:spTree>
    <p:extLst>
      <p:ext uri="{BB962C8B-B14F-4D97-AF65-F5344CB8AC3E}">
        <p14:creationId xmlns:p14="http://schemas.microsoft.com/office/powerpoint/2010/main" val="30682735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80069FA7-ED4A-4D88-86B0-535D99FE192D}"/>
              </a:ext>
            </a:extLst>
          </p:cNvPr>
          <p:cNvPicPr>
            <a:picLocks noChangeAspect="1"/>
          </p:cNvPicPr>
          <p:nvPr/>
        </p:nvPicPr>
        <p:blipFill>
          <a:blip r:embed="rId5"/>
          <a:stretch>
            <a:fillRect/>
          </a:stretch>
        </p:blipFill>
        <p:spPr>
          <a:xfrm>
            <a:off x="115438" y="145118"/>
            <a:ext cx="8913124" cy="6322100"/>
          </a:xfrm>
          <a:prstGeom prst="rect">
            <a:avLst/>
          </a:prstGeom>
        </p:spPr>
      </p:pic>
      <p:sp>
        <p:nvSpPr>
          <p:cNvPr id="22" name="Rectangle 21">
            <a:extLst>
              <a:ext uri="{FF2B5EF4-FFF2-40B4-BE49-F238E27FC236}">
                <a16:creationId xmlns:a16="http://schemas.microsoft.com/office/drawing/2014/main" id="{49531699-B1AC-467A-A597-833885953E2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Problem Solving 1</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Jamie has 5 jars. He puts 5 sweets in each jar.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2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sweets does he have altogether?</a:t>
            </a:r>
          </a:p>
          <a:p>
            <a:pPr algn="ctr"/>
            <a:r>
              <a:rPr lang="en-GB" sz="2000" b="1" dirty="0">
                <a:solidFill>
                  <a:schemeClr val="tx1"/>
                </a:solidFill>
                <a:latin typeface="Century Gothic" panose="020B0502020202020204" pitchFamily="34" charset="0"/>
              </a:rPr>
              <a:t>Show your working.</a:t>
            </a:r>
          </a:p>
          <a:p>
            <a:pPr algn="ctr"/>
            <a:endParaRPr lang="en-GB" b="1" dirty="0">
              <a:solidFill>
                <a:srgbClr val="FF0000"/>
              </a:solidFill>
              <a:latin typeface="Century Gothic" panose="020B0502020202020204" pitchFamily="34" charset="0"/>
            </a:endParaRPr>
          </a:p>
          <a:p>
            <a:pPr algn="ctr"/>
            <a:r>
              <a:rPr lang="en-GB" sz="2400" b="1" dirty="0">
                <a:solidFill>
                  <a:srgbClr val="FF0000"/>
                </a:solidFill>
                <a:latin typeface="Century Gothic" panose="020B0502020202020204" pitchFamily="34" charset="0"/>
              </a:rPr>
              <a:t>25 sweets </a:t>
            </a: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graphicFrame>
        <p:nvGraphicFramePr>
          <p:cNvPr id="9" name="Table 8">
            <a:extLst>
              <a:ext uri="{FF2B5EF4-FFF2-40B4-BE49-F238E27FC236}">
                <a16:creationId xmlns:a16="http://schemas.microsoft.com/office/drawing/2014/main" id="{5D4AE617-E60C-4586-976C-B56787DC1FFA}"/>
              </a:ext>
            </a:extLst>
          </p:cNvPr>
          <p:cNvGraphicFramePr>
            <a:graphicFrameLocks noGrp="1"/>
          </p:cNvGraphicFramePr>
          <p:nvPr>
            <p:extLst>
              <p:ext uri="{D42A27DB-BD31-4B8C-83A1-F6EECF244321}">
                <p14:modId xmlns:p14="http://schemas.microsoft.com/office/powerpoint/2010/main" val="3825021513"/>
              </p:ext>
            </p:extLst>
          </p:nvPr>
        </p:nvGraphicFramePr>
        <p:xfrm>
          <a:off x="2503222" y="5581975"/>
          <a:ext cx="4490558" cy="540000"/>
        </p:xfrm>
        <a:graphic>
          <a:graphicData uri="http://schemas.openxmlformats.org/drawingml/2006/table">
            <a:tbl>
              <a:tblPr firstRow="1" bandRow="1">
                <a:tableStyleId>{5C22544A-7EE6-4342-B048-85BDC9FD1C3A}</a:tableStyleId>
              </a:tblPr>
              <a:tblGrid>
                <a:gridCol w="436863">
                  <a:extLst>
                    <a:ext uri="{9D8B030D-6E8A-4147-A177-3AD203B41FA5}">
                      <a16:colId xmlns:a16="http://schemas.microsoft.com/office/drawing/2014/main" val="1939656580"/>
                    </a:ext>
                  </a:extLst>
                </a:gridCol>
                <a:gridCol w="352800">
                  <a:extLst>
                    <a:ext uri="{9D8B030D-6E8A-4147-A177-3AD203B41FA5}">
                      <a16:colId xmlns:a16="http://schemas.microsoft.com/office/drawing/2014/main" val="3052665199"/>
                    </a:ext>
                  </a:extLst>
                </a:gridCol>
                <a:gridCol w="436863">
                  <a:extLst>
                    <a:ext uri="{9D8B030D-6E8A-4147-A177-3AD203B41FA5}">
                      <a16:colId xmlns:a16="http://schemas.microsoft.com/office/drawing/2014/main" val="3217099056"/>
                    </a:ext>
                  </a:extLst>
                </a:gridCol>
                <a:gridCol w="352056">
                  <a:extLst>
                    <a:ext uri="{9D8B030D-6E8A-4147-A177-3AD203B41FA5}">
                      <a16:colId xmlns:a16="http://schemas.microsoft.com/office/drawing/2014/main" val="893530740"/>
                    </a:ext>
                  </a:extLst>
                </a:gridCol>
                <a:gridCol w="436863">
                  <a:extLst>
                    <a:ext uri="{9D8B030D-6E8A-4147-A177-3AD203B41FA5}">
                      <a16:colId xmlns:a16="http://schemas.microsoft.com/office/drawing/2014/main" val="2958078977"/>
                    </a:ext>
                  </a:extLst>
                </a:gridCol>
                <a:gridCol w="352056">
                  <a:extLst>
                    <a:ext uri="{9D8B030D-6E8A-4147-A177-3AD203B41FA5}">
                      <a16:colId xmlns:a16="http://schemas.microsoft.com/office/drawing/2014/main" val="3446085359"/>
                    </a:ext>
                  </a:extLst>
                </a:gridCol>
                <a:gridCol w="436863">
                  <a:extLst>
                    <a:ext uri="{9D8B030D-6E8A-4147-A177-3AD203B41FA5}">
                      <a16:colId xmlns:a16="http://schemas.microsoft.com/office/drawing/2014/main" val="1483300332"/>
                    </a:ext>
                  </a:extLst>
                </a:gridCol>
                <a:gridCol w="434809">
                  <a:extLst>
                    <a:ext uri="{9D8B030D-6E8A-4147-A177-3AD203B41FA5}">
                      <a16:colId xmlns:a16="http://schemas.microsoft.com/office/drawing/2014/main" val="422126264"/>
                    </a:ext>
                  </a:extLst>
                </a:gridCol>
                <a:gridCol w="436863">
                  <a:extLst>
                    <a:ext uri="{9D8B030D-6E8A-4147-A177-3AD203B41FA5}">
                      <a16:colId xmlns:a16="http://schemas.microsoft.com/office/drawing/2014/main" val="823058038"/>
                    </a:ext>
                  </a:extLst>
                </a:gridCol>
                <a:gridCol w="352056">
                  <a:extLst>
                    <a:ext uri="{9D8B030D-6E8A-4147-A177-3AD203B41FA5}">
                      <a16:colId xmlns:a16="http://schemas.microsoft.com/office/drawing/2014/main" val="4242639662"/>
                    </a:ext>
                  </a:extLst>
                </a:gridCol>
                <a:gridCol w="462466">
                  <a:extLst>
                    <a:ext uri="{9D8B030D-6E8A-4147-A177-3AD203B41FA5}">
                      <a16:colId xmlns:a16="http://schemas.microsoft.com/office/drawing/2014/main" val="1569566232"/>
                    </a:ext>
                  </a:extLst>
                </a:gridCol>
              </a:tblGrid>
              <a:tr h="540000">
                <a:tc>
                  <a:txBody>
                    <a:bodyPr/>
                    <a:lstStyle/>
                    <a:p>
                      <a:pPr algn="ctr"/>
                      <a:r>
                        <a:rPr lang="en-GB" sz="2400" b="1" dirty="0">
                          <a:solidFill>
                            <a:srgbClr val="FF0000"/>
                          </a:solidFill>
                          <a:latin typeface="Century Gothic" panose="020B0502020202020204" pitchFamily="34" charset="0"/>
                        </a:rPr>
                        <a:t>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 </a:t>
                      </a:r>
                    </a:p>
                  </a:txBody>
                  <a:tcPr anchor="ct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5</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5</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5</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25</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07588505"/>
                  </a:ext>
                </a:extLst>
              </a:tr>
            </a:tbl>
          </a:graphicData>
        </a:graphic>
      </p:graphicFrame>
    </p:spTree>
    <p:extLst>
      <p:ext uri="{BB962C8B-B14F-4D97-AF65-F5344CB8AC3E}">
        <p14:creationId xmlns:p14="http://schemas.microsoft.com/office/powerpoint/2010/main" val="31292029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4" name="Picture 13">
            <a:extLst>
              <a:ext uri="{FF2B5EF4-FFF2-40B4-BE49-F238E27FC236}">
                <a16:creationId xmlns:a16="http://schemas.microsoft.com/office/drawing/2014/main" id="{8BFE82C4-BF08-48D8-ACB4-CAC1A5BA2F31}"/>
              </a:ext>
            </a:extLst>
          </p:cNvPr>
          <p:cNvPicPr>
            <a:picLocks noChangeAspect="1"/>
          </p:cNvPicPr>
          <p:nvPr/>
        </p:nvPicPr>
        <p:blipFill>
          <a:blip r:embed="rId5"/>
          <a:stretch>
            <a:fillRect/>
          </a:stretch>
        </p:blipFill>
        <p:spPr>
          <a:xfrm>
            <a:off x="115438" y="145118"/>
            <a:ext cx="8913124" cy="6322100"/>
          </a:xfrm>
          <a:prstGeom prst="rect">
            <a:avLst/>
          </a:prstGeom>
        </p:spPr>
      </p:pic>
      <p:sp>
        <p:nvSpPr>
          <p:cNvPr id="15" name="Rectangle 14">
            <a:extLst>
              <a:ext uri="{FF2B5EF4-FFF2-40B4-BE49-F238E27FC236}">
                <a16:creationId xmlns:a16="http://schemas.microsoft.com/office/drawing/2014/main" id="{29DA770C-2CA8-47BA-89D1-CECAE118519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Reasoning 1</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Maggie and Kyle have been counting in 10s starting from 10.</a:t>
            </a:r>
            <a:endParaRPr lang="en-GB" sz="2000" b="1" dirty="0">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2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r>
              <a:rPr lang="en-GB" sz="2000" b="1" dirty="0">
                <a:solidFill>
                  <a:schemeClr val="tx1"/>
                </a:solidFill>
                <a:latin typeface="Century Gothic" panose="020B0502020202020204" pitchFamily="34" charset="0"/>
              </a:rPr>
              <a:t>Who is correct? Explain your answer.</a:t>
            </a:r>
          </a:p>
          <a:p>
            <a:pPr lvl="0" algn="ctr"/>
            <a:endParaRPr lang="en-GB" sz="1600" b="1" dirty="0">
              <a:solidFill>
                <a:schemeClr val="tx1"/>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sp>
        <p:nvSpPr>
          <p:cNvPr id="26" name="Rounded Rectangular Callout 109">
            <a:extLst>
              <a:ext uri="{FF2B5EF4-FFF2-40B4-BE49-F238E27FC236}">
                <a16:creationId xmlns:a16="http://schemas.microsoft.com/office/drawing/2014/main" id="{F292DD87-5BC7-4853-A24D-00FF026BBC41}"/>
              </a:ext>
            </a:extLst>
          </p:cNvPr>
          <p:cNvSpPr/>
          <p:nvPr/>
        </p:nvSpPr>
        <p:spPr>
          <a:xfrm>
            <a:off x="2237627" y="1922603"/>
            <a:ext cx="4631263" cy="941161"/>
          </a:xfrm>
          <a:prstGeom prst="wedgeRoundRectCallout">
            <a:avLst>
              <a:gd name="adj1" fmla="val -63910"/>
              <a:gd name="adj2" fmla="val 4107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All of my numbers will be odd numbers.</a:t>
            </a:r>
          </a:p>
        </p:txBody>
      </p:sp>
      <p:sp>
        <p:nvSpPr>
          <p:cNvPr id="27" name="TextBox 26">
            <a:extLst>
              <a:ext uri="{FF2B5EF4-FFF2-40B4-BE49-F238E27FC236}">
                <a16:creationId xmlns:a16="http://schemas.microsoft.com/office/drawing/2014/main" id="{E35EFA05-1C26-4272-9679-7F53AD5EE1AD}"/>
              </a:ext>
            </a:extLst>
          </p:cNvPr>
          <p:cNvSpPr txBox="1"/>
          <p:nvPr/>
        </p:nvSpPr>
        <p:spPr>
          <a:xfrm>
            <a:off x="275303" y="1472788"/>
            <a:ext cx="1469414" cy="400110"/>
          </a:xfrm>
          <a:prstGeom prst="rect">
            <a:avLst/>
          </a:prstGeom>
          <a:noFill/>
        </p:spPr>
        <p:txBody>
          <a:bodyPr wrap="square" rtlCol="0">
            <a:spAutoFit/>
          </a:bodyPr>
          <a:lstStyle/>
          <a:p>
            <a:pPr algn="ctr"/>
            <a:r>
              <a:rPr lang="en-US" sz="2000" b="1" dirty="0">
                <a:latin typeface="Century Gothic" panose="020B0502020202020204" pitchFamily="34" charset="0"/>
              </a:rPr>
              <a:t>Maggie</a:t>
            </a:r>
          </a:p>
        </p:txBody>
      </p:sp>
      <p:sp>
        <p:nvSpPr>
          <p:cNvPr id="28" name="Rounded Rectangular Callout 110">
            <a:extLst>
              <a:ext uri="{FF2B5EF4-FFF2-40B4-BE49-F238E27FC236}">
                <a16:creationId xmlns:a16="http://schemas.microsoft.com/office/drawing/2014/main" id="{E1B68681-EF54-4A66-8606-F7FFBD293CD1}"/>
              </a:ext>
            </a:extLst>
          </p:cNvPr>
          <p:cNvSpPr/>
          <p:nvPr/>
        </p:nvSpPr>
        <p:spPr>
          <a:xfrm>
            <a:off x="436590" y="3768816"/>
            <a:ext cx="4633200" cy="939600"/>
          </a:xfrm>
          <a:prstGeom prst="wedgeRoundRectCallout">
            <a:avLst>
              <a:gd name="adj1" fmla="val 61213"/>
              <a:gd name="adj2" fmla="val 1982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All of my numbers will end in a 0. </a:t>
            </a:r>
          </a:p>
        </p:txBody>
      </p:sp>
      <p:sp>
        <p:nvSpPr>
          <p:cNvPr id="29" name="TextBox 28">
            <a:extLst>
              <a:ext uri="{FF2B5EF4-FFF2-40B4-BE49-F238E27FC236}">
                <a16:creationId xmlns:a16="http://schemas.microsoft.com/office/drawing/2014/main" id="{EF0A2C39-04EB-452D-82AE-F18A576412B0}"/>
              </a:ext>
            </a:extLst>
          </p:cNvPr>
          <p:cNvSpPr txBox="1"/>
          <p:nvPr/>
        </p:nvSpPr>
        <p:spPr>
          <a:xfrm>
            <a:off x="5476103" y="3228945"/>
            <a:ext cx="1469414" cy="400110"/>
          </a:xfrm>
          <a:prstGeom prst="rect">
            <a:avLst/>
          </a:prstGeom>
          <a:noFill/>
        </p:spPr>
        <p:txBody>
          <a:bodyPr wrap="square" rtlCol="0">
            <a:spAutoFit/>
          </a:bodyPr>
          <a:lstStyle/>
          <a:p>
            <a:pPr algn="ctr"/>
            <a:r>
              <a:rPr lang="en-US" sz="2000" b="1" dirty="0">
                <a:latin typeface="Century Gothic" panose="020B0502020202020204" pitchFamily="34" charset="0"/>
              </a:rPr>
              <a:t>Kyle</a:t>
            </a:r>
          </a:p>
        </p:txBody>
      </p:sp>
    </p:spTree>
    <p:extLst>
      <p:ext uri="{BB962C8B-B14F-4D97-AF65-F5344CB8AC3E}">
        <p14:creationId xmlns:p14="http://schemas.microsoft.com/office/powerpoint/2010/main" val="19615721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4" name="Picture 13">
            <a:extLst>
              <a:ext uri="{FF2B5EF4-FFF2-40B4-BE49-F238E27FC236}">
                <a16:creationId xmlns:a16="http://schemas.microsoft.com/office/drawing/2014/main" id="{8BFE82C4-BF08-48D8-ACB4-CAC1A5BA2F31}"/>
              </a:ext>
            </a:extLst>
          </p:cNvPr>
          <p:cNvPicPr>
            <a:picLocks noChangeAspect="1"/>
          </p:cNvPicPr>
          <p:nvPr/>
        </p:nvPicPr>
        <p:blipFill>
          <a:blip r:embed="rId5"/>
          <a:stretch>
            <a:fillRect/>
          </a:stretch>
        </p:blipFill>
        <p:spPr>
          <a:xfrm>
            <a:off x="115438" y="145118"/>
            <a:ext cx="8913124" cy="6322100"/>
          </a:xfrm>
          <a:prstGeom prst="rect">
            <a:avLst/>
          </a:prstGeom>
        </p:spPr>
      </p:pic>
      <p:sp>
        <p:nvSpPr>
          <p:cNvPr id="15" name="Rectangle 14">
            <a:extLst>
              <a:ext uri="{FF2B5EF4-FFF2-40B4-BE49-F238E27FC236}">
                <a16:creationId xmlns:a16="http://schemas.microsoft.com/office/drawing/2014/main" id="{29DA770C-2CA8-47BA-89D1-CECAE118519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Reasoning 1</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Maggie and Kyle have been counting in 10s starting from 10.</a:t>
            </a:r>
            <a:endParaRPr lang="en-GB" sz="2000" b="1" dirty="0">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2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r>
              <a:rPr lang="en-GB" sz="2000" b="1" dirty="0">
                <a:solidFill>
                  <a:schemeClr val="tx1"/>
                </a:solidFill>
                <a:latin typeface="Century Gothic" panose="020B0502020202020204" pitchFamily="34" charset="0"/>
              </a:rPr>
              <a:t>Who is correct? Explain your answer.</a:t>
            </a:r>
          </a:p>
          <a:p>
            <a:pPr lvl="0"/>
            <a:endParaRPr lang="en-GB" sz="16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Kyle is correct because…</a:t>
            </a:r>
            <a:endParaRPr lang="en-GB" sz="2000" dirty="0">
              <a:solidFill>
                <a:schemeClr val="tx1"/>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sp>
        <p:nvSpPr>
          <p:cNvPr id="26" name="Rounded Rectangular Callout 109">
            <a:extLst>
              <a:ext uri="{FF2B5EF4-FFF2-40B4-BE49-F238E27FC236}">
                <a16:creationId xmlns:a16="http://schemas.microsoft.com/office/drawing/2014/main" id="{F292DD87-5BC7-4853-A24D-00FF026BBC41}"/>
              </a:ext>
            </a:extLst>
          </p:cNvPr>
          <p:cNvSpPr/>
          <p:nvPr/>
        </p:nvSpPr>
        <p:spPr>
          <a:xfrm>
            <a:off x="2237627" y="1922603"/>
            <a:ext cx="4631263" cy="941161"/>
          </a:xfrm>
          <a:prstGeom prst="wedgeRoundRectCallout">
            <a:avLst>
              <a:gd name="adj1" fmla="val -63910"/>
              <a:gd name="adj2" fmla="val 4107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All of my numbers will be odd numbers.</a:t>
            </a:r>
          </a:p>
        </p:txBody>
      </p:sp>
      <p:sp>
        <p:nvSpPr>
          <p:cNvPr id="27" name="TextBox 26">
            <a:extLst>
              <a:ext uri="{FF2B5EF4-FFF2-40B4-BE49-F238E27FC236}">
                <a16:creationId xmlns:a16="http://schemas.microsoft.com/office/drawing/2014/main" id="{E35EFA05-1C26-4272-9679-7F53AD5EE1AD}"/>
              </a:ext>
            </a:extLst>
          </p:cNvPr>
          <p:cNvSpPr txBox="1"/>
          <p:nvPr/>
        </p:nvSpPr>
        <p:spPr>
          <a:xfrm>
            <a:off x="275303" y="1472788"/>
            <a:ext cx="1469414" cy="400110"/>
          </a:xfrm>
          <a:prstGeom prst="rect">
            <a:avLst/>
          </a:prstGeom>
          <a:noFill/>
        </p:spPr>
        <p:txBody>
          <a:bodyPr wrap="square" rtlCol="0">
            <a:spAutoFit/>
          </a:bodyPr>
          <a:lstStyle/>
          <a:p>
            <a:pPr algn="ctr"/>
            <a:r>
              <a:rPr lang="en-US" sz="2000" b="1" dirty="0">
                <a:latin typeface="Century Gothic" panose="020B0502020202020204" pitchFamily="34" charset="0"/>
              </a:rPr>
              <a:t>Maggie</a:t>
            </a:r>
          </a:p>
        </p:txBody>
      </p:sp>
      <p:sp>
        <p:nvSpPr>
          <p:cNvPr id="28" name="Rounded Rectangular Callout 110">
            <a:extLst>
              <a:ext uri="{FF2B5EF4-FFF2-40B4-BE49-F238E27FC236}">
                <a16:creationId xmlns:a16="http://schemas.microsoft.com/office/drawing/2014/main" id="{E1B68681-EF54-4A66-8606-F7FFBD293CD1}"/>
              </a:ext>
            </a:extLst>
          </p:cNvPr>
          <p:cNvSpPr/>
          <p:nvPr/>
        </p:nvSpPr>
        <p:spPr>
          <a:xfrm>
            <a:off x="436590" y="3768816"/>
            <a:ext cx="4633200" cy="939600"/>
          </a:xfrm>
          <a:prstGeom prst="wedgeRoundRectCallout">
            <a:avLst>
              <a:gd name="adj1" fmla="val 61213"/>
              <a:gd name="adj2" fmla="val 1982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All of my numbers will end in a 0. </a:t>
            </a:r>
          </a:p>
        </p:txBody>
      </p:sp>
      <p:sp>
        <p:nvSpPr>
          <p:cNvPr id="29" name="TextBox 28">
            <a:extLst>
              <a:ext uri="{FF2B5EF4-FFF2-40B4-BE49-F238E27FC236}">
                <a16:creationId xmlns:a16="http://schemas.microsoft.com/office/drawing/2014/main" id="{EF0A2C39-04EB-452D-82AE-F18A576412B0}"/>
              </a:ext>
            </a:extLst>
          </p:cNvPr>
          <p:cNvSpPr txBox="1"/>
          <p:nvPr/>
        </p:nvSpPr>
        <p:spPr>
          <a:xfrm>
            <a:off x="5476103" y="3228945"/>
            <a:ext cx="1469414" cy="400110"/>
          </a:xfrm>
          <a:prstGeom prst="rect">
            <a:avLst/>
          </a:prstGeom>
          <a:noFill/>
        </p:spPr>
        <p:txBody>
          <a:bodyPr wrap="square" rtlCol="0">
            <a:spAutoFit/>
          </a:bodyPr>
          <a:lstStyle/>
          <a:p>
            <a:pPr algn="ctr"/>
            <a:r>
              <a:rPr lang="en-US" sz="2000" b="1" dirty="0">
                <a:latin typeface="Century Gothic" panose="020B0502020202020204" pitchFamily="34" charset="0"/>
              </a:rPr>
              <a:t>Kyle</a:t>
            </a:r>
          </a:p>
        </p:txBody>
      </p:sp>
    </p:spTree>
    <p:extLst>
      <p:ext uri="{BB962C8B-B14F-4D97-AF65-F5344CB8AC3E}">
        <p14:creationId xmlns:p14="http://schemas.microsoft.com/office/powerpoint/2010/main" val="2114797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4" name="Picture 13">
            <a:extLst>
              <a:ext uri="{FF2B5EF4-FFF2-40B4-BE49-F238E27FC236}">
                <a16:creationId xmlns:a16="http://schemas.microsoft.com/office/drawing/2014/main" id="{8BFE82C4-BF08-48D8-ACB4-CAC1A5BA2F31}"/>
              </a:ext>
            </a:extLst>
          </p:cNvPr>
          <p:cNvPicPr>
            <a:picLocks noChangeAspect="1"/>
          </p:cNvPicPr>
          <p:nvPr/>
        </p:nvPicPr>
        <p:blipFill>
          <a:blip r:embed="rId5"/>
          <a:stretch>
            <a:fillRect/>
          </a:stretch>
        </p:blipFill>
        <p:spPr>
          <a:xfrm>
            <a:off x="115438" y="145118"/>
            <a:ext cx="8913124" cy="6322100"/>
          </a:xfrm>
          <a:prstGeom prst="rect">
            <a:avLst/>
          </a:prstGeom>
        </p:spPr>
      </p:pic>
      <p:sp>
        <p:nvSpPr>
          <p:cNvPr id="15" name="Rectangle 14">
            <a:extLst>
              <a:ext uri="{FF2B5EF4-FFF2-40B4-BE49-F238E27FC236}">
                <a16:creationId xmlns:a16="http://schemas.microsoft.com/office/drawing/2014/main" id="{29DA770C-2CA8-47BA-89D1-CECAE118519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Reasoning 1</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Maggie and Kyle have been counting in 10s starting from 10.</a:t>
            </a:r>
            <a:endParaRPr lang="en-GB" sz="2000" b="1" dirty="0">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200" b="1" dirty="0">
              <a:solidFill>
                <a:schemeClr val="tx1"/>
              </a:solidFill>
              <a:latin typeface="Century Gothic" panose="020B0502020202020204" pitchFamily="34" charset="0"/>
            </a:endParaRPr>
          </a:p>
          <a:p>
            <a:pPr algn="ctr"/>
            <a:endParaRPr lang="en-GB" sz="24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r>
              <a:rPr lang="en-GB" sz="2000" b="1" dirty="0">
                <a:solidFill>
                  <a:schemeClr val="tx1"/>
                </a:solidFill>
                <a:latin typeface="Century Gothic" panose="020B0502020202020204" pitchFamily="34" charset="0"/>
              </a:rPr>
              <a:t>Who is correct? Explain your answer.</a:t>
            </a:r>
          </a:p>
          <a:p>
            <a:pPr lvl="0"/>
            <a:endParaRPr lang="en-GB" sz="16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Kyle is correct because when counting in 10s, all numbers end in 0. For example; 10, 20, 30</a:t>
            </a:r>
            <a:endParaRPr lang="en-GB" sz="2000" dirty="0">
              <a:solidFill>
                <a:srgbClr val="FF0000"/>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sp>
        <p:nvSpPr>
          <p:cNvPr id="26" name="Rounded Rectangular Callout 109">
            <a:extLst>
              <a:ext uri="{FF2B5EF4-FFF2-40B4-BE49-F238E27FC236}">
                <a16:creationId xmlns:a16="http://schemas.microsoft.com/office/drawing/2014/main" id="{F292DD87-5BC7-4853-A24D-00FF026BBC41}"/>
              </a:ext>
            </a:extLst>
          </p:cNvPr>
          <p:cNvSpPr/>
          <p:nvPr/>
        </p:nvSpPr>
        <p:spPr>
          <a:xfrm>
            <a:off x="2237627" y="1922603"/>
            <a:ext cx="4631263" cy="941161"/>
          </a:xfrm>
          <a:prstGeom prst="wedgeRoundRectCallout">
            <a:avLst>
              <a:gd name="adj1" fmla="val -63910"/>
              <a:gd name="adj2" fmla="val 4107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All of my numbers will be odd numbers.</a:t>
            </a:r>
          </a:p>
        </p:txBody>
      </p:sp>
      <p:sp>
        <p:nvSpPr>
          <p:cNvPr id="27" name="TextBox 26">
            <a:extLst>
              <a:ext uri="{FF2B5EF4-FFF2-40B4-BE49-F238E27FC236}">
                <a16:creationId xmlns:a16="http://schemas.microsoft.com/office/drawing/2014/main" id="{E35EFA05-1C26-4272-9679-7F53AD5EE1AD}"/>
              </a:ext>
            </a:extLst>
          </p:cNvPr>
          <p:cNvSpPr txBox="1"/>
          <p:nvPr/>
        </p:nvSpPr>
        <p:spPr>
          <a:xfrm>
            <a:off x="275303" y="1472788"/>
            <a:ext cx="1469414" cy="400110"/>
          </a:xfrm>
          <a:prstGeom prst="rect">
            <a:avLst/>
          </a:prstGeom>
          <a:noFill/>
        </p:spPr>
        <p:txBody>
          <a:bodyPr wrap="square" rtlCol="0">
            <a:spAutoFit/>
          </a:bodyPr>
          <a:lstStyle/>
          <a:p>
            <a:pPr algn="ctr"/>
            <a:r>
              <a:rPr lang="en-US" sz="2000" b="1" dirty="0">
                <a:latin typeface="Century Gothic" panose="020B0502020202020204" pitchFamily="34" charset="0"/>
              </a:rPr>
              <a:t>Maggie</a:t>
            </a:r>
          </a:p>
        </p:txBody>
      </p:sp>
      <p:sp>
        <p:nvSpPr>
          <p:cNvPr id="28" name="Rounded Rectangular Callout 110">
            <a:extLst>
              <a:ext uri="{FF2B5EF4-FFF2-40B4-BE49-F238E27FC236}">
                <a16:creationId xmlns:a16="http://schemas.microsoft.com/office/drawing/2014/main" id="{E1B68681-EF54-4A66-8606-F7FFBD293CD1}"/>
              </a:ext>
            </a:extLst>
          </p:cNvPr>
          <p:cNvSpPr/>
          <p:nvPr/>
        </p:nvSpPr>
        <p:spPr>
          <a:xfrm>
            <a:off x="436590" y="3768816"/>
            <a:ext cx="4633200" cy="939600"/>
          </a:xfrm>
          <a:prstGeom prst="wedgeRoundRectCallout">
            <a:avLst>
              <a:gd name="adj1" fmla="val 61213"/>
              <a:gd name="adj2" fmla="val 19829"/>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tx1"/>
                </a:solidFill>
                <a:latin typeface="Century Gothic" panose="020B0502020202020204" pitchFamily="34" charset="0"/>
              </a:rPr>
              <a:t>All of my numbers will end in a 0. </a:t>
            </a:r>
          </a:p>
        </p:txBody>
      </p:sp>
      <p:sp>
        <p:nvSpPr>
          <p:cNvPr id="29" name="TextBox 28">
            <a:extLst>
              <a:ext uri="{FF2B5EF4-FFF2-40B4-BE49-F238E27FC236}">
                <a16:creationId xmlns:a16="http://schemas.microsoft.com/office/drawing/2014/main" id="{EF0A2C39-04EB-452D-82AE-F18A576412B0}"/>
              </a:ext>
            </a:extLst>
          </p:cNvPr>
          <p:cNvSpPr txBox="1"/>
          <p:nvPr/>
        </p:nvSpPr>
        <p:spPr>
          <a:xfrm>
            <a:off x="5476103" y="3228945"/>
            <a:ext cx="1469414" cy="400110"/>
          </a:xfrm>
          <a:prstGeom prst="rect">
            <a:avLst/>
          </a:prstGeom>
          <a:noFill/>
        </p:spPr>
        <p:txBody>
          <a:bodyPr wrap="square" rtlCol="0">
            <a:spAutoFit/>
          </a:bodyPr>
          <a:lstStyle/>
          <a:p>
            <a:pPr algn="ctr"/>
            <a:r>
              <a:rPr lang="en-US" sz="2000" b="1" dirty="0">
                <a:latin typeface="Century Gothic" panose="020B0502020202020204" pitchFamily="34" charset="0"/>
              </a:rPr>
              <a:t>Kyle</a:t>
            </a:r>
          </a:p>
        </p:txBody>
      </p:sp>
    </p:spTree>
    <p:extLst>
      <p:ext uri="{BB962C8B-B14F-4D97-AF65-F5344CB8AC3E}">
        <p14:creationId xmlns:p14="http://schemas.microsoft.com/office/powerpoint/2010/main" val="36395513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Problem Solving 2</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Look at the Numicon and the number sentences below.</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r>
              <a:rPr lang="en-GB" sz="2400" b="1" dirty="0">
                <a:solidFill>
                  <a:schemeClr val="tx1"/>
                </a:solidFill>
                <a:latin typeface="Century Gothic" panose="020B0502020202020204" pitchFamily="34" charset="0"/>
              </a:rPr>
              <a:t>10 + 10 + 10 = 20					    5 + 5 + 5 = 20</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and correct any mistakes.</a:t>
            </a:r>
          </a:p>
          <a:p>
            <a:pPr algn="ctr"/>
            <a:endParaRPr lang="en-GB" sz="16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graphicFrame>
        <p:nvGraphicFramePr>
          <p:cNvPr id="177" name="Table 176">
            <a:extLst>
              <a:ext uri="{FF2B5EF4-FFF2-40B4-BE49-F238E27FC236}">
                <a16:creationId xmlns:a16="http://schemas.microsoft.com/office/drawing/2014/main" id="{FB092725-29DB-4B7D-BA3D-A892661C5384}"/>
              </a:ext>
            </a:extLst>
          </p:cNvPr>
          <p:cNvGraphicFramePr>
            <a:graphicFrameLocks noGrp="1"/>
          </p:cNvGraphicFramePr>
          <p:nvPr>
            <p:extLst>
              <p:ext uri="{D42A27DB-BD31-4B8C-83A1-F6EECF244321}">
                <p14:modId xmlns:p14="http://schemas.microsoft.com/office/powerpoint/2010/main" val="581080266"/>
              </p:ext>
            </p:extLst>
          </p:nvPr>
        </p:nvGraphicFramePr>
        <p:xfrm>
          <a:off x="2646517" y="1518051"/>
          <a:ext cx="651542" cy="182880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3995866042"/>
                    </a:ext>
                  </a:extLst>
                </a:gridCol>
                <a:gridCol w="325771">
                  <a:extLst>
                    <a:ext uri="{9D8B030D-6E8A-4147-A177-3AD203B41FA5}">
                      <a16:colId xmlns:a16="http://schemas.microsoft.com/office/drawing/2014/main" val="2137639365"/>
                    </a:ext>
                  </a:extLst>
                </a:gridCol>
              </a:tblGrid>
              <a:tr h="318166">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833058166"/>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644050107"/>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597679730"/>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88931954"/>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28833202"/>
                  </a:ext>
                </a:extLst>
              </a:tr>
            </a:tbl>
          </a:graphicData>
        </a:graphic>
      </p:graphicFrame>
      <p:grpSp>
        <p:nvGrpSpPr>
          <p:cNvPr id="178" name="Group 177">
            <a:extLst>
              <a:ext uri="{FF2B5EF4-FFF2-40B4-BE49-F238E27FC236}">
                <a16:creationId xmlns:a16="http://schemas.microsoft.com/office/drawing/2014/main" id="{0B271710-62E6-4927-883E-77144A4EA673}"/>
              </a:ext>
            </a:extLst>
          </p:cNvPr>
          <p:cNvGrpSpPr/>
          <p:nvPr/>
        </p:nvGrpSpPr>
        <p:grpSpPr>
          <a:xfrm>
            <a:off x="2661185" y="1550325"/>
            <a:ext cx="594094" cy="1760190"/>
            <a:chOff x="-1935580" y="4018174"/>
            <a:chExt cx="438562" cy="1183080"/>
          </a:xfrm>
          <a:solidFill>
            <a:schemeClr val="bg1"/>
          </a:solidFill>
        </p:grpSpPr>
        <p:sp>
          <p:nvSpPr>
            <p:cNvPr id="179" name="Oval 178">
              <a:extLst>
                <a:ext uri="{FF2B5EF4-FFF2-40B4-BE49-F238E27FC236}">
                  <a16:creationId xmlns:a16="http://schemas.microsoft.com/office/drawing/2014/main" id="{C622B66C-139C-4F34-89B5-B343100D65FC}"/>
                </a:ext>
              </a:extLst>
            </p:cNvPr>
            <p:cNvSpPr/>
            <p:nvPr/>
          </p:nvSpPr>
          <p:spPr>
            <a:xfrm>
              <a:off x="-1935576" y="401817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0" name="Oval 179">
              <a:extLst>
                <a:ext uri="{FF2B5EF4-FFF2-40B4-BE49-F238E27FC236}">
                  <a16:creationId xmlns:a16="http://schemas.microsoft.com/office/drawing/2014/main" id="{90AE15EB-1F60-4A23-A74F-398FA415D989}"/>
                </a:ext>
              </a:extLst>
            </p:cNvPr>
            <p:cNvSpPr/>
            <p:nvPr/>
          </p:nvSpPr>
          <p:spPr>
            <a:xfrm>
              <a:off x="-1679869" y="401817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1" name="Oval 180">
              <a:extLst>
                <a:ext uri="{FF2B5EF4-FFF2-40B4-BE49-F238E27FC236}">
                  <a16:creationId xmlns:a16="http://schemas.microsoft.com/office/drawing/2014/main" id="{D423841F-F6F5-457F-A173-C3D6185C68CA}"/>
                </a:ext>
              </a:extLst>
            </p:cNvPr>
            <p:cNvSpPr/>
            <p:nvPr/>
          </p:nvSpPr>
          <p:spPr>
            <a:xfrm>
              <a:off x="-1935580" y="426894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2" name="Oval 181">
              <a:extLst>
                <a:ext uri="{FF2B5EF4-FFF2-40B4-BE49-F238E27FC236}">
                  <a16:creationId xmlns:a16="http://schemas.microsoft.com/office/drawing/2014/main" id="{99C398EC-48BF-4D12-8267-14C8BB3CABF4}"/>
                </a:ext>
              </a:extLst>
            </p:cNvPr>
            <p:cNvSpPr/>
            <p:nvPr/>
          </p:nvSpPr>
          <p:spPr>
            <a:xfrm>
              <a:off x="-1679869" y="426894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3" name="Oval 182">
              <a:extLst>
                <a:ext uri="{FF2B5EF4-FFF2-40B4-BE49-F238E27FC236}">
                  <a16:creationId xmlns:a16="http://schemas.microsoft.com/office/drawing/2014/main" id="{E135A150-AADA-4579-ABC8-F73DB060DAEE}"/>
                </a:ext>
              </a:extLst>
            </p:cNvPr>
            <p:cNvSpPr/>
            <p:nvPr/>
          </p:nvSpPr>
          <p:spPr>
            <a:xfrm>
              <a:off x="-1935576" y="451971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 name="Oval 183">
              <a:extLst>
                <a:ext uri="{FF2B5EF4-FFF2-40B4-BE49-F238E27FC236}">
                  <a16:creationId xmlns:a16="http://schemas.microsoft.com/office/drawing/2014/main" id="{7D9E4CF9-F18C-4D2B-9CE6-2C48C8FB16AB}"/>
                </a:ext>
              </a:extLst>
            </p:cNvPr>
            <p:cNvSpPr/>
            <p:nvPr/>
          </p:nvSpPr>
          <p:spPr>
            <a:xfrm>
              <a:off x="-1679869" y="451971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5" name="Oval 184">
              <a:extLst>
                <a:ext uri="{FF2B5EF4-FFF2-40B4-BE49-F238E27FC236}">
                  <a16:creationId xmlns:a16="http://schemas.microsoft.com/office/drawing/2014/main" id="{73360E5E-62B0-4295-A539-CA3FA3A8BDB7}"/>
                </a:ext>
              </a:extLst>
            </p:cNvPr>
            <p:cNvSpPr/>
            <p:nvPr/>
          </p:nvSpPr>
          <p:spPr>
            <a:xfrm>
              <a:off x="-1932725" y="477048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6" name="Oval 185">
              <a:extLst>
                <a:ext uri="{FF2B5EF4-FFF2-40B4-BE49-F238E27FC236}">
                  <a16:creationId xmlns:a16="http://schemas.microsoft.com/office/drawing/2014/main" id="{95BF04FA-CD2F-4D8D-9652-9CDE47939BB6}"/>
                </a:ext>
              </a:extLst>
            </p:cNvPr>
            <p:cNvSpPr/>
            <p:nvPr/>
          </p:nvSpPr>
          <p:spPr>
            <a:xfrm>
              <a:off x="-1677018" y="477048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7" name="Oval 186">
              <a:extLst>
                <a:ext uri="{FF2B5EF4-FFF2-40B4-BE49-F238E27FC236}">
                  <a16:creationId xmlns:a16="http://schemas.microsoft.com/office/drawing/2014/main" id="{126B990D-CD54-4E06-BB2E-A6F406C30388}"/>
                </a:ext>
              </a:extLst>
            </p:cNvPr>
            <p:cNvSpPr/>
            <p:nvPr/>
          </p:nvSpPr>
          <p:spPr>
            <a:xfrm>
              <a:off x="-1932725" y="502125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8" name="Oval 187">
              <a:extLst>
                <a:ext uri="{FF2B5EF4-FFF2-40B4-BE49-F238E27FC236}">
                  <a16:creationId xmlns:a16="http://schemas.microsoft.com/office/drawing/2014/main" id="{DA078E09-F436-4C2B-AAA8-B6AFD056453A}"/>
                </a:ext>
              </a:extLst>
            </p:cNvPr>
            <p:cNvSpPr/>
            <p:nvPr/>
          </p:nvSpPr>
          <p:spPr>
            <a:xfrm>
              <a:off x="-1677018" y="502125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189" name="Table 188">
            <a:extLst>
              <a:ext uri="{FF2B5EF4-FFF2-40B4-BE49-F238E27FC236}">
                <a16:creationId xmlns:a16="http://schemas.microsoft.com/office/drawing/2014/main" id="{6AFC161E-0F85-4A52-9020-44A479BD33B9}"/>
              </a:ext>
            </a:extLst>
          </p:cNvPr>
          <p:cNvGraphicFramePr>
            <a:graphicFrameLocks noGrp="1"/>
          </p:cNvGraphicFramePr>
          <p:nvPr>
            <p:extLst>
              <p:ext uri="{D42A27DB-BD31-4B8C-83A1-F6EECF244321}">
                <p14:modId xmlns:p14="http://schemas.microsoft.com/office/powerpoint/2010/main" val="1448010208"/>
              </p:ext>
            </p:extLst>
          </p:nvPr>
        </p:nvGraphicFramePr>
        <p:xfrm>
          <a:off x="1766833" y="1515514"/>
          <a:ext cx="651542" cy="182880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3995866042"/>
                    </a:ext>
                  </a:extLst>
                </a:gridCol>
                <a:gridCol w="325771">
                  <a:extLst>
                    <a:ext uri="{9D8B030D-6E8A-4147-A177-3AD203B41FA5}">
                      <a16:colId xmlns:a16="http://schemas.microsoft.com/office/drawing/2014/main" val="2137639365"/>
                    </a:ext>
                  </a:extLst>
                </a:gridCol>
              </a:tblGrid>
              <a:tr h="318166">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833058166"/>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644050107"/>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597679730"/>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88931954"/>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28833202"/>
                  </a:ext>
                </a:extLst>
              </a:tr>
            </a:tbl>
          </a:graphicData>
        </a:graphic>
      </p:graphicFrame>
      <p:grpSp>
        <p:nvGrpSpPr>
          <p:cNvPr id="190" name="Group 189">
            <a:extLst>
              <a:ext uri="{FF2B5EF4-FFF2-40B4-BE49-F238E27FC236}">
                <a16:creationId xmlns:a16="http://schemas.microsoft.com/office/drawing/2014/main" id="{63EB228F-01AA-4EA1-B944-BBD0E2E86037}"/>
              </a:ext>
            </a:extLst>
          </p:cNvPr>
          <p:cNvGrpSpPr/>
          <p:nvPr/>
        </p:nvGrpSpPr>
        <p:grpSpPr>
          <a:xfrm>
            <a:off x="1792011" y="1547788"/>
            <a:ext cx="594090" cy="1760190"/>
            <a:chOff x="-1935576" y="4018174"/>
            <a:chExt cx="438558" cy="1183080"/>
          </a:xfrm>
          <a:solidFill>
            <a:schemeClr val="bg1"/>
          </a:solidFill>
        </p:grpSpPr>
        <p:sp>
          <p:nvSpPr>
            <p:cNvPr id="191" name="Oval 190">
              <a:extLst>
                <a:ext uri="{FF2B5EF4-FFF2-40B4-BE49-F238E27FC236}">
                  <a16:creationId xmlns:a16="http://schemas.microsoft.com/office/drawing/2014/main" id="{9B9A76DB-752A-4ED8-87CF-DCBB7864A115}"/>
                </a:ext>
              </a:extLst>
            </p:cNvPr>
            <p:cNvSpPr/>
            <p:nvPr/>
          </p:nvSpPr>
          <p:spPr>
            <a:xfrm>
              <a:off x="-1935576" y="401817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2" name="Oval 191">
              <a:extLst>
                <a:ext uri="{FF2B5EF4-FFF2-40B4-BE49-F238E27FC236}">
                  <a16:creationId xmlns:a16="http://schemas.microsoft.com/office/drawing/2014/main" id="{6A743466-8896-4291-BDE6-A6626F5CCC90}"/>
                </a:ext>
              </a:extLst>
            </p:cNvPr>
            <p:cNvSpPr/>
            <p:nvPr/>
          </p:nvSpPr>
          <p:spPr>
            <a:xfrm>
              <a:off x="-1679869" y="401817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Oval 192">
              <a:extLst>
                <a:ext uri="{FF2B5EF4-FFF2-40B4-BE49-F238E27FC236}">
                  <a16:creationId xmlns:a16="http://schemas.microsoft.com/office/drawing/2014/main" id="{AD244880-FE8B-42AC-BD06-4738BDB01D26}"/>
                </a:ext>
              </a:extLst>
            </p:cNvPr>
            <p:cNvSpPr/>
            <p:nvPr/>
          </p:nvSpPr>
          <p:spPr>
            <a:xfrm>
              <a:off x="-1935576" y="426894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Oval 193">
              <a:extLst>
                <a:ext uri="{FF2B5EF4-FFF2-40B4-BE49-F238E27FC236}">
                  <a16:creationId xmlns:a16="http://schemas.microsoft.com/office/drawing/2014/main" id="{1C44AED4-0058-40A5-B0D3-F08DF106A27F}"/>
                </a:ext>
              </a:extLst>
            </p:cNvPr>
            <p:cNvSpPr/>
            <p:nvPr/>
          </p:nvSpPr>
          <p:spPr>
            <a:xfrm>
              <a:off x="-1679869" y="426894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5" name="Oval 194">
              <a:extLst>
                <a:ext uri="{FF2B5EF4-FFF2-40B4-BE49-F238E27FC236}">
                  <a16:creationId xmlns:a16="http://schemas.microsoft.com/office/drawing/2014/main" id="{86A866A0-7115-4119-B52B-87B9C374DA7D}"/>
                </a:ext>
              </a:extLst>
            </p:cNvPr>
            <p:cNvSpPr/>
            <p:nvPr/>
          </p:nvSpPr>
          <p:spPr>
            <a:xfrm>
              <a:off x="-1935576" y="451971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6" name="Oval 195">
              <a:extLst>
                <a:ext uri="{FF2B5EF4-FFF2-40B4-BE49-F238E27FC236}">
                  <a16:creationId xmlns:a16="http://schemas.microsoft.com/office/drawing/2014/main" id="{E96E7249-1312-47CD-94DA-8235D593A232}"/>
                </a:ext>
              </a:extLst>
            </p:cNvPr>
            <p:cNvSpPr/>
            <p:nvPr/>
          </p:nvSpPr>
          <p:spPr>
            <a:xfrm>
              <a:off x="-1679869" y="451971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Oval 196">
              <a:extLst>
                <a:ext uri="{FF2B5EF4-FFF2-40B4-BE49-F238E27FC236}">
                  <a16:creationId xmlns:a16="http://schemas.microsoft.com/office/drawing/2014/main" id="{BACDB3D1-5D23-4635-9A4B-D4CA83E7238A}"/>
                </a:ext>
              </a:extLst>
            </p:cNvPr>
            <p:cNvSpPr/>
            <p:nvPr/>
          </p:nvSpPr>
          <p:spPr>
            <a:xfrm>
              <a:off x="-1932725" y="477048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8" name="Oval 197">
              <a:extLst>
                <a:ext uri="{FF2B5EF4-FFF2-40B4-BE49-F238E27FC236}">
                  <a16:creationId xmlns:a16="http://schemas.microsoft.com/office/drawing/2014/main" id="{41050843-EA5D-4805-9F51-E13631ED3B99}"/>
                </a:ext>
              </a:extLst>
            </p:cNvPr>
            <p:cNvSpPr/>
            <p:nvPr/>
          </p:nvSpPr>
          <p:spPr>
            <a:xfrm>
              <a:off x="-1677018" y="477048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9" name="Oval 198">
              <a:extLst>
                <a:ext uri="{FF2B5EF4-FFF2-40B4-BE49-F238E27FC236}">
                  <a16:creationId xmlns:a16="http://schemas.microsoft.com/office/drawing/2014/main" id="{0DA64F9D-F493-4F3A-A8AE-E4F00F6D616E}"/>
                </a:ext>
              </a:extLst>
            </p:cNvPr>
            <p:cNvSpPr/>
            <p:nvPr/>
          </p:nvSpPr>
          <p:spPr>
            <a:xfrm>
              <a:off x="-1932725" y="502125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0" name="Oval 199">
              <a:extLst>
                <a:ext uri="{FF2B5EF4-FFF2-40B4-BE49-F238E27FC236}">
                  <a16:creationId xmlns:a16="http://schemas.microsoft.com/office/drawing/2014/main" id="{69525D22-D5EC-4DEA-9B68-FCEF7149090C}"/>
                </a:ext>
              </a:extLst>
            </p:cNvPr>
            <p:cNvSpPr/>
            <p:nvPr/>
          </p:nvSpPr>
          <p:spPr>
            <a:xfrm>
              <a:off x="-1677018" y="502125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201" name="Table 200">
            <a:extLst>
              <a:ext uri="{FF2B5EF4-FFF2-40B4-BE49-F238E27FC236}">
                <a16:creationId xmlns:a16="http://schemas.microsoft.com/office/drawing/2014/main" id="{89A47EDF-AF03-4576-BCD4-B702FA2FF32F}"/>
              </a:ext>
            </a:extLst>
          </p:cNvPr>
          <p:cNvGraphicFramePr>
            <a:graphicFrameLocks noGrp="1"/>
          </p:cNvGraphicFramePr>
          <p:nvPr>
            <p:extLst>
              <p:ext uri="{D42A27DB-BD31-4B8C-83A1-F6EECF244321}">
                <p14:modId xmlns:p14="http://schemas.microsoft.com/office/powerpoint/2010/main" val="651408709"/>
              </p:ext>
            </p:extLst>
          </p:nvPr>
        </p:nvGraphicFramePr>
        <p:xfrm>
          <a:off x="873972" y="1515514"/>
          <a:ext cx="651542" cy="182880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3995866042"/>
                    </a:ext>
                  </a:extLst>
                </a:gridCol>
                <a:gridCol w="325771">
                  <a:extLst>
                    <a:ext uri="{9D8B030D-6E8A-4147-A177-3AD203B41FA5}">
                      <a16:colId xmlns:a16="http://schemas.microsoft.com/office/drawing/2014/main" val="2137639365"/>
                    </a:ext>
                  </a:extLst>
                </a:gridCol>
              </a:tblGrid>
              <a:tr h="318166">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833058166"/>
                  </a:ext>
                </a:extLst>
              </a:tr>
              <a:tr h="318166">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644050107"/>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597679730"/>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88931954"/>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28833202"/>
                  </a:ext>
                </a:extLst>
              </a:tr>
            </a:tbl>
          </a:graphicData>
        </a:graphic>
      </p:graphicFrame>
      <p:grpSp>
        <p:nvGrpSpPr>
          <p:cNvPr id="202" name="Group 201">
            <a:extLst>
              <a:ext uri="{FF2B5EF4-FFF2-40B4-BE49-F238E27FC236}">
                <a16:creationId xmlns:a16="http://schemas.microsoft.com/office/drawing/2014/main" id="{921D6B3D-94A8-483E-85D8-ED2673A96342}"/>
              </a:ext>
            </a:extLst>
          </p:cNvPr>
          <p:cNvGrpSpPr/>
          <p:nvPr/>
        </p:nvGrpSpPr>
        <p:grpSpPr>
          <a:xfrm>
            <a:off x="899150" y="1547788"/>
            <a:ext cx="594090" cy="1760190"/>
            <a:chOff x="-1935576" y="4018174"/>
            <a:chExt cx="438558" cy="1183080"/>
          </a:xfrm>
          <a:solidFill>
            <a:schemeClr val="bg1"/>
          </a:solidFill>
        </p:grpSpPr>
        <p:sp>
          <p:nvSpPr>
            <p:cNvPr id="203" name="Oval 202">
              <a:extLst>
                <a:ext uri="{FF2B5EF4-FFF2-40B4-BE49-F238E27FC236}">
                  <a16:creationId xmlns:a16="http://schemas.microsoft.com/office/drawing/2014/main" id="{17B058EA-00AC-4277-80FD-08E365E79F8C}"/>
                </a:ext>
              </a:extLst>
            </p:cNvPr>
            <p:cNvSpPr/>
            <p:nvPr/>
          </p:nvSpPr>
          <p:spPr>
            <a:xfrm>
              <a:off x="-1935576" y="401817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 name="Oval 203">
              <a:extLst>
                <a:ext uri="{FF2B5EF4-FFF2-40B4-BE49-F238E27FC236}">
                  <a16:creationId xmlns:a16="http://schemas.microsoft.com/office/drawing/2014/main" id="{F4DDE8FF-8960-4ACD-903E-0C62144F8C4E}"/>
                </a:ext>
              </a:extLst>
            </p:cNvPr>
            <p:cNvSpPr/>
            <p:nvPr/>
          </p:nvSpPr>
          <p:spPr>
            <a:xfrm>
              <a:off x="-1679869" y="401817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 name="Oval 204">
              <a:extLst>
                <a:ext uri="{FF2B5EF4-FFF2-40B4-BE49-F238E27FC236}">
                  <a16:creationId xmlns:a16="http://schemas.microsoft.com/office/drawing/2014/main" id="{D1C59848-4F92-4601-8F3A-2FB3656F47E3}"/>
                </a:ext>
              </a:extLst>
            </p:cNvPr>
            <p:cNvSpPr/>
            <p:nvPr/>
          </p:nvSpPr>
          <p:spPr>
            <a:xfrm>
              <a:off x="-1935576" y="426894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 name="Oval 205">
              <a:extLst>
                <a:ext uri="{FF2B5EF4-FFF2-40B4-BE49-F238E27FC236}">
                  <a16:creationId xmlns:a16="http://schemas.microsoft.com/office/drawing/2014/main" id="{ABD70316-3B11-45AB-9A01-2EE366646D65}"/>
                </a:ext>
              </a:extLst>
            </p:cNvPr>
            <p:cNvSpPr/>
            <p:nvPr/>
          </p:nvSpPr>
          <p:spPr>
            <a:xfrm>
              <a:off x="-1679869" y="426894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 name="Oval 206">
              <a:extLst>
                <a:ext uri="{FF2B5EF4-FFF2-40B4-BE49-F238E27FC236}">
                  <a16:creationId xmlns:a16="http://schemas.microsoft.com/office/drawing/2014/main" id="{F8241192-3BFF-437B-87C6-32A7E88CA17D}"/>
                </a:ext>
              </a:extLst>
            </p:cNvPr>
            <p:cNvSpPr/>
            <p:nvPr/>
          </p:nvSpPr>
          <p:spPr>
            <a:xfrm>
              <a:off x="-1935576" y="451971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8" name="Oval 207">
              <a:extLst>
                <a:ext uri="{FF2B5EF4-FFF2-40B4-BE49-F238E27FC236}">
                  <a16:creationId xmlns:a16="http://schemas.microsoft.com/office/drawing/2014/main" id="{D250E24B-A692-4D1A-BF8E-E61D22E97309}"/>
                </a:ext>
              </a:extLst>
            </p:cNvPr>
            <p:cNvSpPr/>
            <p:nvPr/>
          </p:nvSpPr>
          <p:spPr>
            <a:xfrm>
              <a:off x="-1679869" y="451971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 name="Oval 208">
              <a:extLst>
                <a:ext uri="{FF2B5EF4-FFF2-40B4-BE49-F238E27FC236}">
                  <a16:creationId xmlns:a16="http://schemas.microsoft.com/office/drawing/2014/main" id="{4E0E904D-CA4F-470F-90A1-D8A5BDF9BED6}"/>
                </a:ext>
              </a:extLst>
            </p:cNvPr>
            <p:cNvSpPr/>
            <p:nvPr/>
          </p:nvSpPr>
          <p:spPr>
            <a:xfrm>
              <a:off x="-1932725" y="477048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0" name="Oval 209">
              <a:extLst>
                <a:ext uri="{FF2B5EF4-FFF2-40B4-BE49-F238E27FC236}">
                  <a16:creationId xmlns:a16="http://schemas.microsoft.com/office/drawing/2014/main" id="{29B86891-6C2B-499F-B23E-13D8E1AC606B}"/>
                </a:ext>
              </a:extLst>
            </p:cNvPr>
            <p:cNvSpPr/>
            <p:nvPr/>
          </p:nvSpPr>
          <p:spPr>
            <a:xfrm>
              <a:off x="-1677018" y="477048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1" name="Oval 210">
              <a:extLst>
                <a:ext uri="{FF2B5EF4-FFF2-40B4-BE49-F238E27FC236}">
                  <a16:creationId xmlns:a16="http://schemas.microsoft.com/office/drawing/2014/main" id="{A275B8F5-740C-48EF-B696-88501ACD0BD5}"/>
                </a:ext>
              </a:extLst>
            </p:cNvPr>
            <p:cNvSpPr/>
            <p:nvPr/>
          </p:nvSpPr>
          <p:spPr>
            <a:xfrm>
              <a:off x="-1932725" y="502125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2" name="Oval 211">
              <a:extLst>
                <a:ext uri="{FF2B5EF4-FFF2-40B4-BE49-F238E27FC236}">
                  <a16:creationId xmlns:a16="http://schemas.microsoft.com/office/drawing/2014/main" id="{938099CD-A5C4-40A0-BDF3-563D2EFEF137}"/>
                </a:ext>
              </a:extLst>
            </p:cNvPr>
            <p:cNvSpPr/>
            <p:nvPr/>
          </p:nvSpPr>
          <p:spPr>
            <a:xfrm>
              <a:off x="-1677018" y="502125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213" name="Table 212">
            <a:extLst>
              <a:ext uri="{FF2B5EF4-FFF2-40B4-BE49-F238E27FC236}">
                <a16:creationId xmlns:a16="http://schemas.microsoft.com/office/drawing/2014/main" id="{A4A98C6F-A69B-48CF-9123-40D10F226164}"/>
              </a:ext>
            </a:extLst>
          </p:cNvPr>
          <p:cNvGraphicFramePr>
            <a:graphicFrameLocks noGrp="1"/>
          </p:cNvGraphicFramePr>
          <p:nvPr>
            <p:extLst>
              <p:ext uri="{D42A27DB-BD31-4B8C-83A1-F6EECF244321}">
                <p14:modId xmlns:p14="http://schemas.microsoft.com/office/powerpoint/2010/main" val="1605664727"/>
              </p:ext>
            </p:extLst>
          </p:nvPr>
        </p:nvGraphicFramePr>
        <p:xfrm>
          <a:off x="5847948" y="2248266"/>
          <a:ext cx="651542" cy="109728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1212064804"/>
                    </a:ext>
                  </a:extLst>
                </a:gridCol>
                <a:gridCol w="325771">
                  <a:extLst>
                    <a:ext uri="{9D8B030D-6E8A-4147-A177-3AD203B41FA5}">
                      <a16:colId xmlns:a16="http://schemas.microsoft.com/office/drawing/2014/main" val="1990329922"/>
                    </a:ext>
                  </a:extLst>
                </a:gridCol>
              </a:tblGrid>
              <a:tr h="350432">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860148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6386169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256331741"/>
                  </a:ext>
                </a:extLst>
              </a:tr>
            </a:tbl>
          </a:graphicData>
        </a:graphic>
      </p:graphicFrame>
      <p:sp>
        <p:nvSpPr>
          <p:cNvPr id="214" name="Oval 213">
            <a:extLst>
              <a:ext uri="{FF2B5EF4-FFF2-40B4-BE49-F238E27FC236}">
                <a16:creationId xmlns:a16="http://schemas.microsoft.com/office/drawing/2014/main" id="{16A36965-E644-4002-B451-DF678D8785E0}"/>
              </a:ext>
            </a:extLst>
          </p:cNvPr>
          <p:cNvSpPr/>
          <p:nvPr/>
        </p:nvSpPr>
        <p:spPr>
          <a:xfrm>
            <a:off x="5873871" y="2280558"/>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 name="Oval 214">
            <a:extLst>
              <a:ext uri="{FF2B5EF4-FFF2-40B4-BE49-F238E27FC236}">
                <a16:creationId xmlns:a16="http://schemas.microsoft.com/office/drawing/2014/main" id="{B18A01D2-D37B-4162-99C9-679CC1403411}"/>
              </a:ext>
            </a:extLst>
          </p:cNvPr>
          <p:cNvSpPr/>
          <p:nvPr/>
        </p:nvSpPr>
        <p:spPr>
          <a:xfrm>
            <a:off x="5877733" y="2653654"/>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6" name="Oval 215">
            <a:extLst>
              <a:ext uri="{FF2B5EF4-FFF2-40B4-BE49-F238E27FC236}">
                <a16:creationId xmlns:a16="http://schemas.microsoft.com/office/drawing/2014/main" id="{BCB04DF9-4EC1-4AA0-BE90-894A45C72BF6}"/>
              </a:ext>
            </a:extLst>
          </p:cNvPr>
          <p:cNvSpPr/>
          <p:nvPr/>
        </p:nvSpPr>
        <p:spPr>
          <a:xfrm>
            <a:off x="6213615" y="2653654"/>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7" name="Oval 216">
            <a:extLst>
              <a:ext uri="{FF2B5EF4-FFF2-40B4-BE49-F238E27FC236}">
                <a16:creationId xmlns:a16="http://schemas.microsoft.com/office/drawing/2014/main" id="{429EA814-2D3C-4C84-85CB-0948793FAE0A}"/>
              </a:ext>
            </a:extLst>
          </p:cNvPr>
          <p:cNvSpPr/>
          <p:nvPr/>
        </p:nvSpPr>
        <p:spPr>
          <a:xfrm>
            <a:off x="5877733" y="3026750"/>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8" name="Oval 217">
            <a:extLst>
              <a:ext uri="{FF2B5EF4-FFF2-40B4-BE49-F238E27FC236}">
                <a16:creationId xmlns:a16="http://schemas.microsoft.com/office/drawing/2014/main" id="{5D1A8D0F-B45D-40CD-9DA8-22520A4B84FE}"/>
              </a:ext>
            </a:extLst>
          </p:cNvPr>
          <p:cNvSpPr/>
          <p:nvPr/>
        </p:nvSpPr>
        <p:spPr>
          <a:xfrm>
            <a:off x="6213615" y="3026750"/>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19" name="Table 218">
            <a:extLst>
              <a:ext uri="{FF2B5EF4-FFF2-40B4-BE49-F238E27FC236}">
                <a16:creationId xmlns:a16="http://schemas.microsoft.com/office/drawing/2014/main" id="{C4BA8B47-78D6-468B-A734-B3A9A415138E}"/>
              </a:ext>
            </a:extLst>
          </p:cNvPr>
          <p:cNvGraphicFramePr>
            <a:graphicFrameLocks noGrp="1"/>
          </p:cNvGraphicFramePr>
          <p:nvPr>
            <p:extLst>
              <p:ext uri="{D42A27DB-BD31-4B8C-83A1-F6EECF244321}">
                <p14:modId xmlns:p14="http://schemas.microsoft.com/office/powerpoint/2010/main" val="2213623615"/>
              </p:ext>
            </p:extLst>
          </p:nvPr>
        </p:nvGraphicFramePr>
        <p:xfrm>
          <a:off x="6757871" y="2248266"/>
          <a:ext cx="651542" cy="109728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1212064804"/>
                    </a:ext>
                  </a:extLst>
                </a:gridCol>
                <a:gridCol w="325771">
                  <a:extLst>
                    <a:ext uri="{9D8B030D-6E8A-4147-A177-3AD203B41FA5}">
                      <a16:colId xmlns:a16="http://schemas.microsoft.com/office/drawing/2014/main" val="1990329922"/>
                    </a:ext>
                  </a:extLst>
                </a:gridCol>
              </a:tblGrid>
              <a:tr h="350432">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860148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6386169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256331741"/>
                  </a:ext>
                </a:extLst>
              </a:tr>
            </a:tbl>
          </a:graphicData>
        </a:graphic>
      </p:graphicFrame>
      <p:sp>
        <p:nvSpPr>
          <p:cNvPr id="220" name="Oval 219">
            <a:extLst>
              <a:ext uri="{FF2B5EF4-FFF2-40B4-BE49-F238E27FC236}">
                <a16:creationId xmlns:a16="http://schemas.microsoft.com/office/drawing/2014/main" id="{30530C6B-8D9B-4F61-89C0-0040F6F0B65D}"/>
              </a:ext>
            </a:extLst>
          </p:cNvPr>
          <p:cNvSpPr/>
          <p:nvPr/>
        </p:nvSpPr>
        <p:spPr>
          <a:xfrm>
            <a:off x="6783794" y="2280558"/>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1" name="Oval 220">
            <a:extLst>
              <a:ext uri="{FF2B5EF4-FFF2-40B4-BE49-F238E27FC236}">
                <a16:creationId xmlns:a16="http://schemas.microsoft.com/office/drawing/2014/main" id="{57969E77-A667-48E2-961A-A82DA6A925F4}"/>
              </a:ext>
            </a:extLst>
          </p:cNvPr>
          <p:cNvSpPr/>
          <p:nvPr/>
        </p:nvSpPr>
        <p:spPr>
          <a:xfrm>
            <a:off x="6787656" y="2653654"/>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2" name="Oval 221">
            <a:extLst>
              <a:ext uri="{FF2B5EF4-FFF2-40B4-BE49-F238E27FC236}">
                <a16:creationId xmlns:a16="http://schemas.microsoft.com/office/drawing/2014/main" id="{71D3299B-42DA-45BF-A2D3-FE796015FED3}"/>
              </a:ext>
            </a:extLst>
          </p:cNvPr>
          <p:cNvSpPr/>
          <p:nvPr/>
        </p:nvSpPr>
        <p:spPr>
          <a:xfrm>
            <a:off x="7123538" y="2653654"/>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3" name="Oval 222">
            <a:extLst>
              <a:ext uri="{FF2B5EF4-FFF2-40B4-BE49-F238E27FC236}">
                <a16:creationId xmlns:a16="http://schemas.microsoft.com/office/drawing/2014/main" id="{CF415397-D2F9-418D-855D-DEB0DCC2063E}"/>
              </a:ext>
            </a:extLst>
          </p:cNvPr>
          <p:cNvSpPr/>
          <p:nvPr/>
        </p:nvSpPr>
        <p:spPr>
          <a:xfrm>
            <a:off x="6787656" y="3026750"/>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4" name="Oval 223">
            <a:extLst>
              <a:ext uri="{FF2B5EF4-FFF2-40B4-BE49-F238E27FC236}">
                <a16:creationId xmlns:a16="http://schemas.microsoft.com/office/drawing/2014/main" id="{67B50872-A8A4-4249-9305-54C1F4895F1A}"/>
              </a:ext>
            </a:extLst>
          </p:cNvPr>
          <p:cNvSpPr/>
          <p:nvPr/>
        </p:nvSpPr>
        <p:spPr>
          <a:xfrm>
            <a:off x="7123538" y="3026750"/>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25" name="Table 224">
            <a:extLst>
              <a:ext uri="{FF2B5EF4-FFF2-40B4-BE49-F238E27FC236}">
                <a16:creationId xmlns:a16="http://schemas.microsoft.com/office/drawing/2014/main" id="{C150D515-2515-43E0-8829-B42AF456DF88}"/>
              </a:ext>
            </a:extLst>
          </p:cNvPr>
          <p:cNvGraphicFramePr>
            <a:graphicFrameLocks noGrp="1"/>
          </p:cNvGraphicFramePr>
          <p:nvPr>
            <p:extLst>
              <p:ext uri="{D42A27DB-BD31-4B8C-83A1-F6EECF244321}">
                <p14:modId xmlns:p14="http://schemas.microsoft.com/office/powerpoint/2010/main" val="3633465248"/>
              </p:ext>
            </p:extLst>
          </p:nvPr>
        </p:nvGraphicFramePr>
        <p:xfrm>
          <a:off x="7693144" y="2244009"/>
          <a:ext cx="651542" cy="109728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1212064804"/>
                    </a:ext>
                  </a:extLst>
                </a:gridCol>
                <a:gridCol w="325771">
                  <a:extLst>
                    <a:ext uri="{9D8B030D-6E8A-4147-A177-3AD203B41FA5}">
                      <a16:colId xmlns:a16="http://schemas.microsoft.com/office/drawing/2014/main" val="1990329922"/>
                    </a:ext>
                  </a:extLst>
                </a:gridCol>
              </a:tblGrid>
              <a:tr h="350432">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860148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6386169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256331741"/>
                  </a:ext>
                </a:extLst>
              </a:tr>
            </a:tbl>
          </a:graphicData>
        </a:graphic>
      </p:graphicFrame>
      <p:sp>
        <p:nvSpPr>
          <p:cNvPr id="226" name="Oval 225">
            <a:extLst>
              <a:ext uri="{FF2B5EF4-FFF2-40B4-BE49-F238E27FC236}">
                <a16:creationId xmlns:a16="http://schemas.microsoft.com/office/drawing/2014/main" id="{2F1CA797-E52C-4295-9328-7FEB0D5D7D51}"/>
              </a:ext>
            </a:extLst>
          </p:cNvPr>
          <p:cNvSpPr/>
          <p:nvPr/>
        </p:nvSpPr>
        <p:spPr>
          <a:xfrm>
            <a:off x="7719067" y="2276301"/>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7" name="Oval 226">
            <a:extLst>
              <a:ext uri="{FF2B5EF4-FFF2-40B4-BE49-F238E27FC236}">
                <a16:creationId xmlns:a16="http://schemas.microsoft.com/office/drawing/2014/main" id="{52D9DB48-2983-4409-937F-31D806AB76FC}"/>
              </a:ext>
            </a:extLst>
          </p:cNvPr>
          <p:cNvSpPr/>
          <p:nvPr/>
        </p:nvSpPr>
        <p:spPr>
          <a:xfrm>
            <a:off x="7722929" y="2649397"/>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8" name="Oval 227">
            <a:extLst>
              <a:ext uri="{FF2B5EF4-FFF2-40B4-BE49-F238E27FC236}">
                <a16:creationId xmlns:a16="http://schemas.microsoft.com/office/drawing/2014/main" id="{0394D7F6-63EF-4637-87A5-DB0DE10FA99A}"/>
              </a:ext>
            </a:extLst>
          </p:cNvPr>
          <p:cNvSpPr/>
          <p:nvPr/>
        </p:nvSpPr>
        <p:spPr>
          <a:xfrm>
            <a:off x="8058811" y="2649397"/>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9" name="Oval 228">
            <a:extLst>
              <a:ext uri="{FF2B5EF4-FFF2-40B4-BE49-F238E27FC236}">
                <a16:creationId xmlns:a16="http://schemas.microsoft.com/office/drawing/2014/main" id="{714A24BF-8B3E-4A02-8CA0-D3058DCCE159}"/>
              </a:ext>
            </a:extLst>
          </p:cNvPr>
          <p:cNvSpPr/>
          <p:nvPr/>
        </p:nvSpPr>
        <p:spPr>
          <a:xfrm>
            <a:off x="7722929" y="3022493"/>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0" name="Oval 229">
            <a:extLst>
              <a:ext uri="{FF2B5EF4-FFF2-40B4-BE49-F238E27FC236}">
                <a16:creationId xmlns:a16="http://schemas.microsoft.com/office/drawing/2014/main" id="{3A410319-052C-419D-9F5C-6D7BCA806F82}"/>
              </a:ext>
            </a:extLst>
          </p:cNvPr>
          <p:cNvSpPr/>
          <p:nvPr/>
        </p:nvSpPr>
        <p:spPr>
          <a:xfrm>
            <a:off x="8058811" y="3022493"/>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31" name="Table 230">
            <a:extLst>
              <a:ext uri="{FF2B5EF4-FFF2-40B4-BE49-F238E27FC236}">
                <a16:creationId xmlns:a16="http://schemas.microsoft.com/office/drawing/2014/main" id="{9AD03D94-D801-4174-8014-19D854BF380D}"/>
              </a:ext>
            </a:extLst>
          </p:cNvPr>
          <p:cNvGraphicFramePr>
            <a:graphicFrameLocks noGrp="1"/>
          </p:cNvGraphicFramePr>
          <p:nvPr>
            <p:extLst>
              <p:ext uri="{D42A27DB-BD31-4B8C-83A1-F6EECF244321}">
                <p14:modId xmlns:p14="http://schemas.microsoft.com/office/powerpoint/2010/main" val="1734706241"/>
              </p:ext>
            </p:extLst>
          </p:nvPr>
        </p:nvGraphicFramePr>
        <p:xfrm>
          <a:off x="4830180" y="2244009"/>
          <a:ext cx="651542" cy="109728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1212064804"/>
                    </a:ext>
                  </a:extLst>
                </a:gridCol>
                <a:gridCol w="325771">
                  <a:extLst>
                    <a:ext uri="{9D8B030D-6E8A-4147-A177-3AD203B41FA5}">
                      <a16:colId xmlns:a16="http://schemas.microsoft.com/office/drawing/2014/main" val="1990329922"/>
                    </a:ext>
                  </a:extLst>
                </a:gridCol>
              </a:tblGrid>
              <a:tr h="350432">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860148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6386169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256331741"/>
                  </a:ext>
                </a:extLst>
              </a:tr>
            </a:tbl>
          </a:graphicData>
        </a:graphic>
      </p:graphicFrame>
      <p:sp>
        <p:nvSpPr>
          <p:cNvPr id="232" name="Oval 231">
            <a:extLst>
              <a:ext uri="{FF2B5EF4-FFF2-40B4-BE49-F238E27FC236}">
                <a16:creationId xmlns:a16="http://schemas.microsoft.com/office/drawing/2014/main" id="{E907156A-2E7D-4383-849C-03DEA8E2BA1A}"/>
              </a:ext>
            </a:extLst>
          </p:cNvPr>
          <p:cNvSpPr/>
          <p:nvPr/>
        </p:nvSpPr>
        <p:spPr>
          <a:xfrm>
            <a:off x="4856103" y="2276301"/>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3" name="Oval 232">
            <a:extLst>
              <a:ext uri="{FF2B5EF4-FFF2-40B4-BE49-F238E27FC236}">
                <a16:creationId xmlns:a16="http://schemas.microsoft.com/office/drawing/2014/main" id="{C45210E6-2729-4D02-894C-4D2D4E1E0541}"/>
              </a:ext>
            </a:extLst>
          </p:cNvPr>
          <p:cNvSpPr/>
          <p:nvPr/>
        </p:nvSpPr>
        <p:spPr>
          <a:xfrm>
            <a:off x="4859965" y="2649397"/>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4" name="Oval 233">
            <a:extLst>
              <a:ext uri="{FF2B5EF4-FFF2-40B4-BE49-F238E27FC236}">
                <a16:creationId xmlns:a16="http://schemas.microsoft.com/office/drawing/2014/main" id="{6C563292-493E-4604-9B29-511D89A8CFEE}"/>
              </a:ext>
            </a:extLst>
          </p:cNvPr>
          <p:cNvSpPr/>
          <p:nvPr/>
        </p:nvSpPr>
        <p:spPr>
          <a:xfrm>
            <a:off x="5195847" y="2649397"/>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 name="Oval 234">
            <a:extLst>
              <a:ext uri="{FF2B5EF4-FFF2-40B4-BE49-F238E27FC236}">
                <a16:creationId xmlns:a16="http://schemas.microsoft.com/office/drawing/2014/main" id="{3F7641EF-389E-4703-9678-A56C92D2FC19}"/>
              </a:ext>
            </a:extLst>
          </p:cNvPr>
          <p:cNvSpPr/>
          <p:nvPr/>
        </p:nvSpPr>
        <p:spPr>
          <a:xfrm>
            <a:off x="4859965" y="3022493"/>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6" name="Oval 235">
            <a:extLst>
              <a:ext uri="{FF2B5EF4-FFF2-40B4-BE49-F238E27FC236}">
                <a16:creationId xmlns:a16="http://schemas.microsoft.com/office/drawing/2014/main" id="{82D432E5-6E8B-49CB-8B8A-19391906703C}"/>
              </a:ext>
            </a:extLst>
          </p:cNvPr>
          <p:cNvSpPr/>
          <p:nvPr/>
        </p:nvSpPr>
        <p:spPr>
          <a:xfrm>
            <a:off x="5195847" y="3022493"/>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95669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Problem Solving 2</a:t>
            </a:r>
            <a:endParaRPr lang="en-GB" sz="1600" b="1" dirty="0">
              <a:solidFill>
                <a:schemeClr val="bg2">
                  <a:lumMod val="50000"/>
                </a:schemeClr>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Look at the Numicon and the number sentences below.</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r>
              <a:rPr lang="en-GB" sz="2400" b="1" dirty="0">
                <a:solidFill>
                  <a:schemeClr val="tx1"/>
                </a:solidFill>
                <a:latin typeface="Century Gothic" panose="020B0502020202020204" pitchFamily="34" charset="0"/>
              </a:rPr>
              <a:t>10 + 10 + 10 = 20					    5 + 5 + 5 = 20</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and correct any mistakes.</a:t>
            </a:r>
          </a:p>
          <a:p>
            <a:pPr algn="ctr"/>
            <a:endParaRPr lang="en-GB" sz="1600" b="1" dirty="0">
              <a:solidFill>
                <a:srgbClr val="FF0000"/>
              </a:solidFill>
              <a:latin typeface="Century Gothic" panose="020B0502020202020204" pitchFamily="34" charset="0"/>
            </a:endParaRPr>
          </a:p>
          <a:p>
            <a:pPr algn="ctr"/>
            <a:r>
              <a:rPr lang="en-GB" sz="2400" b="1" dirty="0">
                <a:solidFill>
                  <a:srgbClr val="FF0000"/>
                </a:solidFill>
                <a:latin typeface="Century Gothic" panose="020B0502020202020204" pitchFamily="34" charset="0"/>
              </a:rPr>
              <a:t>10 + 10 + 10 = 30 </a:t>
            </a:r>
          </a:p>
          <a:p>
            <a:pPr algn="ctr"/>
            <a:endParaRPr lang="en-GB" sz="2000" b="1" dirty="0">
              <a:solidFill>
                <a:srgbClr val="FF0000"/>
              </a:solidFill>
              <a:latin typeface="Century Gothic" panose="020B0502020202020204" pitchFamily="34" charset="0"/>
            </a:endParaRPr>
          </a:p>
          <a:p>
            <a:pPr algn="ctr"/>
            <a:r>
              <a:rPr lang="en-GB" sz="2400" b="1" dirty="0">
                <a:solidFill>
                  <a:srgbClr val="FF0000"/>
                </a:solidFill>
                <a:latin typeface="Century Gothic" panose="020B0502020202020204" pitchFamily="34" charset="0"/>
              </a:rPr>
              <a:t>5 + 5 + 5 + 5 = 20</a:t>
            </a: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algn="ctr"/>
            <a:endParaRPr lang="en-GB" sz="3200" b="1" dirty="0">
              <a:solidFill>
                <a:srgbClr val="FF0000"/>
              </a:solidFill>
              <a:latin typeface="Century Gothic" panose="020B0502020202020204" pitchFamily="34"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algn="ctr"/>
            <a:endParaRPr lang="en-GB" sz="2000" dirty="0">
              <a:solidFill>
                <a:schemeClr val="bg2">
                  <a:lumMod val="50000"/>
                </a:schemeClr>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p:txBody>
      </p:sp>
      <p:graphicFrame>
        <p:nvGraphicFramePr>
          <p:cNvPr id="64" name="Table 63">
            <a:extLst>
              <a:ext uri="{FF2B5EF4-FFF2-40B4-BE49-F238E27FC236}">
                <a16:creationId xmlns:a16="http://schemas.microsoft.com/office/drawing/2014/main" id="{1720CF5F-E583-4E4A-96DE-C6D01E86E617}"/>
              </a:ext>
            </a:extLst>
          </p:cNvPr>
          <p:cNvGraphicFramePr>
            <a:graphicFrameLocks noGrp="1"/>
          </p:cNvGraphicFramePr>
          <p:nvPr>
            <p:extLst>
              <p:ext uri="{D42A27DB-BD31-4B8C-83A1-F6EECF244321}">
                <p14:modId xmlns:p14="http://schemas.microsoft.com/office/powerpoint/2010/main" val="389170762"/>
              </p:ext>
            </p:extLst>
          </p:nvPr>
        </p:nvGraphicFramePr>
        <p:xfrm>
          <a:off x="2646517" y="1518051"/>
          <a:ext cx="651542" cy="182880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3995866042"/>
                    </a:ext>
                  </a:extLst>
                </a:gridCol>
                <a:gridCol w="325771">
                  <a:extLst>
                    <a:ext uri="{9D8B030D-6E8A-4147-A177-3AD203B41FA5}">
                      <a16:colId xmlns:a16="http://schemas.microsoft.com/office/drawing/2014/main" val="2137639365"/>
                    </a:ext>
                  </a:extLst>
                </a:gridCol>
              </a:tblGrid>
              <a:tr h="318166">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833058166"/>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644050107"/>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597679730"/>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88931954"/>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28833202"/>
                  </a:ext>
                </a:extLst>
              </a:tr>
            </a:tbl>
          </a:graphicData>
        </a:graphic>
      </p:graphicFrame>
      <p:grpSp>
        <p:nvGrpSpPr>
          <p:cNvPr id="65" name="Group 64">
            <a:extLst>
              <a:ext uri="{FF2B5EF4-FFF2-40B4-BE49-F238E27FC236}">
                <a16:creationId xmlns:a16="http://schemas.microsoft.com/office/drawing/2014/main" id="{B5FD538C-D7D7-40A5-9EFB-F5B445762DB0}"/>
              </a:ext>
            </a:extLst>
          </p:cNvPr>
          <p:cNvGrpSpPr/>
          <p:nvPr/>
        </p:nvGrpSpPr>
        <p:grpSpPr>
          <a:xfrm>
            <a:off x="2661185" y="1550325"/>
            <a:ext cx="594094" cy="1760190"/>
            <a:chOff x="-1935580" y="4018174"/>
            <a:chExt cx="438562" cy="1183080"/>
          </a:xfrm>
          <a:solidFill>
            <a:schemeClr val="bg1"/>
          </a:solidFill>
        </p:grpSpPr>
        <p:sp>
          <p:nvSpPr>
            <p:cNvPr id="66" name="Oval 65">
              <a:extLst>
                <a:ext uri="{FF2B5EF4-FFF2-40B4-BE49-F238E27FC236}">
                  <a16:creationId xmlns:a16="http://schemas.microsoft.com/office/drawing/2014/main" id="{F23FF72A-45F0-47DE-85CB-A132C1D3261E}"/>
                </a:ext>
              </a:extLst>
            </p:cNvPr>
            <p:cNvSpPr/>
            <p:nvPr/>
          </p:nvSpPr>
          <p:spPr>
            <a:xfrm>
              <a:off x="-1935576" y="401817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Oval 66">
              <a:extLst>
                <a:ext uri="{FF2B5EF4-FFF2-40B4-BE49-F238E27FC236}">
                  <a16:creationId xmlns:a16="http://schemas.microsoft.com/office/drawing/2014/main" id="{9B371740-1276-41A5-B260-B9948FF2AC97}"/>
                </a:ext>
              </a:extLst>
            </p:cNvPr>
            <p:cNvSpPr/>
            <p:nvPr/>
          </p:nvSpPr>
          <p:spPr>
            <a:xfrm>
              <a:off x="-1679869" y="401817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a:extLst>
                <a:ext uri="{FF2B5EF4-FFF2-40B4-BE49-F238E27FC236}">
                  <a16:creationId xmlns:a16="http://schemas.microsoft.com/office/drawing/2014/main" id="{96742BBF-AC97-4CAE-A81D-C6C619599754}"/>
                </a:ext>
              </a:extLst>
            </p:cNvPr>
            <p:cNvSpPr/>
            <p:nvPr/>
          </p:nvSpPr>
          <p:spPr>
            <a:xfrm>
              <a:off x="-1935580" y="426894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Oval 68">
              <a:extLst>
                <a:ext uri="{FF2B5EF4-FFF2-40B4-BE49-F238E27FC236}">
                  <a16:creationId xmlns:a16="http://schemas.microsoft.com/office/drawing/2014/main" id="{6A7957CC-B2AA-4C81-AA80-FB5EAE4CAAD0}"/>
                </a:ext>
              </a:extLst>
            </p:cNvPr>
            <p:cNvSpPr/>
            <p:nvPr/>
          </p:nvSpPr>
          <p:spPr>
            <a:xfrm>
              <a:off x="-1679869" y="426894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Oval 69">
              <a:extLst>
                <a:ext uri="{FF2B5EF4-FFF2-40B4-BE49-F238E27FC236}">
                  <a16:creationId xmlns:a16="http://schemas.microsoft.com/office/drawing/2014/main" id="{EDC11487-FF5F-4583-BCA8-767A6292E9A0}"/>
                </a:ext>
              </a:extLst>
            </p:cNvPr>
            <p:cNvSpPr/>
            <p:nvPr/>
          </p:nvSpPr>
          <p:spPr>
            <a:xfrm>
              <a:off x="-1935576" y="451971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Oval 70">
              <a:extLst>
                <a:ext uri="{FF2B5EF4-FFF2-40B4-BE49-F238E27FC236}">
                  <a16:creationId xmlns:a16="http://schemas.microsoft.com/office/drawing/2014/main" id="{1EDD3C7C-B559-4192-B5BF-FC52C90AF801}"/>
                </a:ext>
              </a:extLst>
            </p:cNvPr>
            <p:cNvSpPr/>
            <p:nvPr/>
          </p:nvSpPr>
          <p:spPr>
            <a:xfrm>
              <a:off x="-1679869" y="451971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Oval 71">
              <a:extLst>
                <a:ext uri="{FF2B5EF4-FFF2-40B4-BE49-F238E27FC236}">
                  <a16:creationId xmlns:a16="http://schemas.microsoft.com/office/drawing/2014/main" id="{B02A979B-87A7-434A-8A5B-B4D65917FB73}"/>
                </a:ext>
              </a:extLst>
            </p:cNvPr>
            <p:cNvSpPr/>
            <p:nvPr/>
          </p:nvSpPr>
          <p:spPr>
            <a:xfrm>
              <a:off x="-1932725" y="477048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Oval 72">
              <a:extLst>
                <a:ext uri="{FF2B5EF4-FFF2-40B4-BE49-F238E27FC236}">
                  <a16:creationId xmlns:a16="http://schemas.microsoft.com/office/drawing/2014/main" id="{41721C3E-3634-45DD-A540-34DD4DAD9E7D}"/>
                </a:ext>
              </a:extLst>
            </p:cNvPr>
            <p:cNvSpPr/>
            <p:nvPr/>
          </p:nvSpPr>
          <p:spPr>
            <a:xfrm>
              <a:off x="-1677018" y="477048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Oval 73">
              <a:extLst>
                <a:ext uri="{FF2B5EF4-FFF2-40B4-BE49-F238E27FC236}">
                  <a16:creationId xmlns:a16="http://schemas.microsoft.com/office/drawing/2014/main" id="{83D4117F-C729-4ABA-B1AB-DF7D214FCBFD}"/>
                </a:ext>
              </a:extLst>
            </p:cNvPr>
            <p:cNvSpPr/>
            <p:nvPr/>
          </p:nvSpPr>
          <p:spPr>
            <a:xfrm>
              <a:off x="-1932725" y="502125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74">
              <a:extLst>
                <a:ext uri="{FF2B5EF4-FFF2-40B4-BE49-F238E27FC236}">
                  <a16:creationId xmlns:a16="http://schemas.microsoft.com/office/drawing/2014/main" id="{86B5C85A-9BFB-4C85-91B8-5D66BE5F540B}"/>
                </a:ext>
              </a:extLst>
            </p:cNvPr>
            <p:cNvSpPr/>
            <p:nvPr/>
          </p:nvSpPr>
          <p:spPr>
            <a:xfrm>
              <a:off x="-1677018" y="502125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76" name="Table 75">
            <a:extLst>
              <a:ext uri="{FF2B5EF4-FFF2-40B4-BE49-F238E27FC236}">
                <a16:creationId xmlns:a16="http://schemas.microsoft.com/office/drawing/2014/main" id="{4E1FB1BD-63F8-4C95-BC78-39D85C8EFC44}"/>
              </a:ext>
            </a:extLst>
          </p:cNvPr>
          <p:cNvGraphicFramePr>
            <a:graphicFrameLocks noGrp="1"/>
          </p:cNvGraphicFramePr>
          <p:nvPr>
            <p:extLst>
              <p:ext uri="{D42A27DB-BD31-4B8C-83A1-F6EECF244321}">
                <p14:modId xmlns:p14="http://schemas.microsoft.com/office/powerpoint/2010/main" val="328197527"/>
              </p:ext>
            </p:extLst>
          </p:nvPr>
        </p:nvGraphicFramePr>
        <p:xfrm>
          <a:off x="1766833" y="1515514"/>
          <a:ext cx="651542" cy="182880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3995866042"/>
                    </a:ext>
                  </a:extLst>
                </a:gridCol>
                <a:gridCol w="325771">
                  <a:extLst>
                    <a:ext uri="{9D8B030D-6E8A-4147-A177-3AD203B41FA5}">
                      <a16:colId xmlns:a16="http://schemas.microsoft.com/office/drawing/2014/main" val="2137639365"/>
                    </a:ext>
                  </a:extLst>
                </a:gridCol>
              </a:tblGrid>
              <a:tr h="318166">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833058166"/>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644050107"/>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597679730"/>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88931954"/>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28833202"/>
                  </a:ext>
                </a:extLst>
              </a:tr>
            </a:tbl>
          </a:graphicData>
        </a:graphic>
      </p:graphicFrame>
      <p:grpSp>
        <p:nvGrpSpPr>
          <p:cNvPr id="77" name="Group 76">
            <a:extLst>
              <a:ext uri="{FF2B5EF4-FFF2-40B4-BE49-F238E27FC236}">
                <a16:creationId xmlns:a16="http://schemas.microsoft.com/office/drawing/2014/main" id="{CFB6B90B-6449-451A-B0ED-9024FAB9912B}"/>
              </a:ext>
            </a:extLst>
          </p:cNvPr>
          <p:cNvGrpSpPr/>
          <p:nvPr/>
        </p:nvGrpSpPr>
        <p:grpSpPr>
          <a:xfrm>
            <a:off x="1792011" y="1547788"/>
            <a:ext cx="594090" cy="1760190"/>
            <a:chOff x="-1935576" y="4018174"/>
            <a:chExt cx="438558" cy="1183080"/>
          </a:xfrm>
          <a:solidFill>
            <a:schemeClr val="bg1"/>
          </a:solidFill>
        </p:grpSpPr>
        <p:sp>
          <p:nvSpPr>
            <p:cNvPr id="78" name="Oval 77">
              <a:extLst>
                <a:ext uri="{FF2B5EF4-FFF2-40B4-BE49-F238E27FC236}">
                  <a16:creationId xmlns:a16="http://schemas.microsoft.com/office/drawing/2014/main" id="{E7A1A1D6-0D19-47AC-96F0-1656DF1B490D}"/>
                </a:ext>
              </a:extLst>
            </p:cNvPr>
            <p:cNvSpPr/>
            <p:nvPr/>
          </p:nvSpPr>
          <p:spPr>
            <a:xfrm>
              <a:off x="-1935576" y="401817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Oval 78">
              <a:extLst>
                <a:ext uri="{FF2B5EF4-FFF2-40B4-BE49-F238E27FC236}">
                  <a16:creationId xmlns:a16="http://schemas.microsoft.com/office/drawing/2014/main" id="{F0CBD369-86DA-4BCB-804F-7E82AF1ABADC}"/>
                </a:ext>
              </a:extLst>
            </p:cNvPr>
            <p:cNvSpPr/>
            <p:nvPr/>
          </p:nvSpPr>
          <p:spPr>
            <a:xfrm>
              <a:off x="-1679869" y="401817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Oval 79">
              <a:extLst>
                <a:ext uri="{FF2B5EF4-FFF2-40B4-BE49-F238E27FC236}">
                  <a16:creationId xmlns:a16="http://schemas.microsoft.com/office/drawing/2014/main" id="{379144FF-E90F-48E9-A045-2B9DE6EE34A3}"/>
                </a:ext>
              </a:extLst>
            </p:cNvPr>
            <p:cNvSpPr/>
            <p:nvPr/>
          </p:nvSpPr>
          <p:spPr>
            <a:xfrm>
              <a:off x="-1935576" y="426894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Oval 80">
              <a:extLst>
                <a:ext uri="{FF2B5EF4-FFF2-40B4-BE49-F238E27FC236}">
                  <a16:creationId xmlns:a16="http://schemas.microsoft.com/office/drawing/2014/main" id="{38C2BDF9-C75D-471C-ABD4-B96572458EBB}"/>
                </a:ext>
              </a:extLst>
            </p:cNvPr>
            <p:cNvSpPr/>
            <p:nvPr/>
          </p:nvSpPr>
          <p:spPr>
            <a:xfrm>
              <a:off x="-1679869" y="426894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Oval 81">
              <a:extLst>
                <a:ext uri="{FF2B5EF4-FFF2-40B4-BE49-F238E27FC236}">
                  <a16:creationId xmlns:a16="http://schemas.microsoft.com/office/drawing/2014/main" id="{6FC824CB-95FC-4178-96EB-C978798C5A6D}"/>
                </a:ext>
              </a:extLst>
            </p:cNvPr>
            <p:cNvSpPr/>
            <p:nvPr/>
          </p:nvSpPr>
          <p:spPr>
            <a:xfrm>
              <a:off x="-1935576" y="451971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82">
              <a:extLst>
                <a:ext uri="{FF2B5EF4-FFF2-40B4-BE49-F238E27FC236}">
                  <a16:creationId xmlns:a16="http://schemas.microsoft.com/office/drawing/2014/main" id="{12943E26-4DC0-4048-B448-CD44DFF0EAD3}"/>
                </a:ext>
              </a:extLst>
            </p:cNvPr>
            <p:cNvSpPr/>
            <p:nvPr/>
          </p:nvSpPr>
          <p:spPr>
            <a:xfrm>
              <a:off x="-1679869" y="451971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83">
              <a:extLst>
                <a:ext uri="{FF2B5EF4-FFF2-40B4-BE49-F238E27FC236}">
                  <a16:creationId xmlns:a16="http://schemas.microsoft.com/office/drawing/2014/main" id="{B2A40485-D9C2-4DDA-84CA-8643F8107A28}"/>
                </a:ext>
              </a:extLst>
            </p:cNvPr>
            <p:cNvSpPr/>
            <p:nvPr/>
          </p:nvSpPr>
          <p:spPr>
            <a:xfrm>
              <a:off x="-1932725" y="477048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84">
              <a:extLst>
                <a:ext uri="{FF2B5EF4-FFF2-40B4-BE49-F238E27FC236}">
                  <a16:creationId xmlns:a16="http://schemas.microsoft.com/office/drawing/2014/main" id="{87B812FC-0995-46DB-A5FB-5184EA0F8180}"/>
                </a:ext>
              </a:extLst>
            </p:cNvPr>
            <p:cNvSpPr/>
            <p:nvPr/>
          </p:nvSpPr>
          <p:spPr>
            <a:xfrm>
              <a:off x="-1677018" y="477048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85">
              <a:extLst>
                <a:ext uri="{FF2B5EF4-FFF2-40B4-BE49-F238E27FC236}">
                  <a16:creationId xmlns:a16="http://schemas.microsoft.com/office/drawing/2014/main" id="{5976CD9A-16DB-4FAC-B734-C8CFB1FA51B7}"/>
                </a:ext>
              </a:extLst>
            </p:cNvPr>
            <p:cNvSpPr/>
            <p:nvPr/>
          </p:nvSpPr>
          <p:spPr>
            <a:xfrm>
              <a:off x="-1932725" y="502125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Oval 86">
              <a:extLst>
                <a:ext uri="{FF2B5EF4-FFF2-40B4-BE49-F238E27FC236}">
                  <a16:creationId xmlns:a16="http://schemas.microsoft.com/office/drawing/2014/main" id="{F960C193-25A9-4A34-96B4-6A1A32F65F4F}"/>
                </a:ext>
              </a:extLst>
            </p:cNvPr>
            <p:cNvSpPr/>
            <p:nvPr/>
          </p:nvSpPr>
          <p:spPr>
            <a:xfrm>
              <a:off x="-1677018" y="502125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114" name="Table 113">
            <a:extLst>
              <a:ext uri="{FF2B5EF4-FFF2-40B4-BE49-F238E27FC236}">
                <a16:creationId xmlns:a16="http://schemas.microsoft.com/office/drawing/2014/main" id="{BD683607-242F-4350-BE84-1B149B975C97}"/>
              </a:ext>
            </a:extLst>
          </p:cNvPr>
          <p:cNvGraphicFramePr>
            <a:graphicFrameLocks noGrp="1"/>
          </p:cNvGraphicFramePr>
          <p:nvPr>
            <p:extLst>
              <p:ext uri="{D42A27DB-BD31-4B8C-83A1-F6EECF244321}">
                <p14:modId xmlns:p14="http://schemas.microsoft.com/office/powerpoint/2010/main" val="256366888"/>
              </p:ext>
            </p:extLst>
          </p:nvPr>
        </p:nvGraphicFramePr>
        <p:xfrm>
          <a:off x="873972" y="1515514"/>
          <a:ext cx="651542" cy="182880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3995866042"/>
                    </a:ext>
                  </a:extLst>
                </a:gridCol>
                <a:gridCol w="325771">
                  <a:extLst>
                    <a:ext uri="{9D8B030D-6E8A-4147-A177-3AD203B41FA5}">
                      <a16:colId xmlns:a16="http://schemas.microsoft.com/office/drawing/2014/main" val="2137639365"/>
                    </a:ext>
                  </a:extLst>
                </a:gridCol>
              </a:tblGrid>
              <a:tr h="318166">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833058166"/>
                  </a:ext>
                </a:extLst>
              </a:tr>
              <a:tr h="318166">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644050107"/>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597679730"/>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88931954"/>
                  </a:ext>
                </a:extLst>
              </a:tr>
              <a:tr h="318166">
                <a:tc>
                  <a:txBody>
                    <a:bodyPr/>
                    <a:lstStyle/>
                    <a:p>
                      <a:endParaRPr lang="en-US"/>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endParaRPr lang="en-US" dirty="0"/>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28833202"/>
                  </a:ext>
                </a:extLst>
              </a:tr>
            </a:tbl>
          </a:graphicData>
        </a:graphic>
      </p:graphicFrame>
      <p:grpSp>
        <p:nvGrpSpPr>
          <p:cNvPr id="115" name="Group 114">
            <a:extLst>
              <a:ext uri="{FF2B5EF4-FFF2-40B4-BE49-F238E27FC236}">
                <a16:creationId xmlns:a16="http://schemas.microsoft.com/office/drawing/2014/main" id="{6E852446-A9B5-403E-A619-4C951088ED84}"/>
              </a:ext>
            </a:extLst>
          </p:cNvPr>
          <p:cNvGrpSpPr/>
          <p:nvPr/>
        </p:nvGrpSpPr>
        <p:grpSpPr>
          <a:xfrm>
            <a:off x="899150" y="1547788"/>
            <a:ext cx="594090" cy="1760190"/>
            <a:chOff x="-1935576" y="4018174"/>
            <a:chExt cx="438558" cy="1183080"/>
          </a:xfrm>
          <a:solidFill>
            <a:schemeClr val="bg1"/>
          </a:solidFill>
        </p:grpSpPr>
        <p:sp>
          <p:nvSpPr>
            <p:cNvPr id="116" name="Oval 115">
              <a:extLst>
                <a:ext uri="{FF2B5EF4-FFF2-40B4-BE49-F238E27FC236}">
                  <a16:creationId xmlns:a16="http://schemas.microsoft.com/office/drawing/2014/main" id="{28942F23-D2C4-43AC-9452-92BF7B6C0EFA}"/>
                </a:ext>
              </a:extLst>
            </p:cNvPr>
            <p:cNvSpPr/>
            <p:nvPr/>
          </p:nvSpPr>
          <p:spPr>
            <a:xfrm>
              <a:off x="-1935576" y="401817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Oval 116">
              <a:extLst>
                <a:ext uri="{FF2B5EF4-FFF2-40B4-BE49-F238E27FC236}">
                  <a16:creationId xmlns:a16="http://schemas.microsoft.com/office/drawing/2014/main" id="{C00185EA-3B12-468B-960D-F007DBEE1583}"/>
                </a:ext>
              </a:extLst>
            </p:cNvPr>
            <p:cNvSpPr/>
            <p:nvPr/>
          </p:nvSpPr>
          <p:spPr>
            <a:xfrm>
              <a:off x="-1679869" y="401817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Oval 117">
              <a:extLst>
                <a:ext uri="{FF2B5EF4-FFF2-40B4-BE49-F238E27FC236}">
                  <a16:creationId xmlns:a16="http://schemas.microsoft.com/office/drawing/2014/main" id="{CFE590CA-9949-4A77-9910-059E254AC07D}"/>
                </a:ext>
              </a:extLst>
            </p:cNvPr>
            <p:cNvSpPr/>
            <p:nvPr/>
          </p:nvSpPr>
          <p:spPr>
            <a:xfrm>
              <a:off x="-1935576" y="426894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Oval 118">
              <a:extLst>
                <a:ext uri="{FF2B5EF4-FFF2-40B4-BE49-F238E27FC236}">
                  <a16:creationId xmlns:a16="http://schemas.microsoft.com/office/drawing/2014/main" id="{57B7EE67-C02D-457C-ABDA-4BB9EB72DC17}"/>
                </a:ext>
              </a:extLst>
            </p:cNvPr>
            <p:cNvSpPr/>
            <p:nvPr/>
          </p:nvSpPr>
          <p:spPr>
            <a:xfrm>
              <a:off x="-1679869" y="426894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Oval 119">
              <a:extLst>
                <a:ext uri="{FF2B5EF4-FFF2-40B4-BE49-F238E27FC236}">
                  <a16:creationId xmlns:a16="http://schemas.microsoft.com/office/drawing/2014/main" id="{4C9D1C10-1237-4067-961F-4E720AA9DD5A}"/>
                </a:ext>
              </a:extLst>
            </p:cNvPr>
            <p:cNvSpPr/>
            <p:nvPr/>
          </p:nvSpPr>
          <p:spPr>
            <a:xfrm>
              <a:off x="-1935576" y="451971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 name="Oval 120">
              <a:extLst>
                <a:ext uri="{FF2B5EF4-FFF2-40B4-BE49-F238E27FC236}">
                  <a16:creationId xmlns:a16="http://schemas.microsoft.com/office/drawing/2014/main" id="{FB9FD6F4-359F-45AD-BCD9-643AB35202E7}"/>
                </a:ext>
              </a:extLst>
            </p:cNvPr>
            <p:cNvSpPr/>
            <p:nvPr/>
          </p:nvSpPr>
          <p:spPr>
            <a:xfrm>
              <a:off x="-1679869" y="451971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Oval 121">
              <a:extLst>
                <a:ext uri="{FF2B5EF4-FFF2-40B4-BE49-F238E27FC236}">
                  <a16:creationId xmlns:a16="http://schemas.microsoft.com/office/drawing/2014/main" id="{E0B335C3-871D-4F6D-8444-4F3FA67EE52D}"/>
                </a:ext>
              </a:extLst>
            </p:cNvPr>
            <p:cNvSpPr/>
            <p:nvPr/>
          </p:nvSpPr>
          <p:spPr>
            <a:xfrm>
              <a:off x="-1932725" y="477048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Oval 122">
              <a:extLst>
                <a:ext uri="{FF2B5EF4-FFF2-40B4-BE49-F238E27FC236}">
                  <a16:creationId xmlns:a16="http://schemas.microsoft.com/office/drawing/2014/main" id="{0B50E5C3-6DC5-4F6A-87B5-710E252CCB0D}"/>
                </a:ext>
              </a:extLst>
            </p:cNvPr>
            <p:cNvSpPr/>
            <p:nvPr/>
          </p:nvSpPr>
          <p:spPr>
            <a:xfrm>
              <a:off x="-1677018" y="477048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Oval 123">
              <a:extLst>
                <a:ext uri="{FF2B5EF4-FFF2-40B4-BE49-F238E27FC236}">
                  <a16:creationId xmlns:a16="http://schemas.microsoft.com/office/drawing/2014/main" id="{8BEFB03B-0904-43A8-9E3C-45E86686CF1A}"/>
                </a:ext>
              </a:extLst>
            </p:cNvPr>
            <p:cNvSpPr/>
            <p:nvPr/>
          </p:nvSpPr>
          <p:spPr>
            <a:xfrm>
              <a:off x="-1932725" y="502125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Oval 124">
              <a:extLst>
                <a:ext uri="{FF2B5EF4-FFF2-40B4-BE49-F238E27FC236}">
                  <a16:creationId xmlns:a16="http://schemas.microsoft.com/office/drawing/2014/main" id="{CA68AF3F-BF43-4EA3-B94B-E60ED7DD1935}"/>
                </a:ext>
              </a:extLst>
            </p:cNvPr>
            <p:cNvSpPr/>
            <p:nvPr/>
          </p:nvSpPr>
          <p:spPr>
            <a:xfrm>
              <a:off x="-1677018" y="5021254"/>
              <a:ext cx="180000" cy="180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140" name="Table 139">
            <a:extLst>
              <a:ext uri="{FF2B5EF4-FFF2-40B4-BE49-F238E27FC236}">
                <a16:creationId xmlns:a16="http://schemas.microsoft.com/office/drawing/2014/main" id="{5EF64E4B-70CD-48FA-8924-A2CDA910E1B3}"/>
              </a:ext>
            </a:extLst>
          </p:cNvPr>
          <p:cNvGraphicFramePr>
            <a:graphicFrameLocks noGrp="1"/>
          </p:cNvGraphicFramePr>
          <p:nvPr>
            <p:extLst>
              <p:ext uri="{D42A27DB-BD31-4B8C-83A1-F6EECF244321}">
                <p14:modId xmlns:p14="http://schemas.microsoft.com/office/powerpoint/2010/main" val="642959697"/>
              </p:ext>
            </p:extLst>
          </p:nvPr>
        </p:nvGraphicFramePr>
        <p:xfrm>
          <a:off x="5847948" y="2248266"/>
          <a:ext cx="651542" cy="109728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1212064804"/>
                    </a:ext>
                  </a:extLst>
                </a:gridCol>
                <a:gridCol w="325771">
                  <a:extLst>
                    <a:ext uri="{9D8B030D-6E8A-4147-A177-3AD203B41FA5}">
                      <a16:colId xmlns:a16="http://schemas.microsoft.com/office/drawing/2014/main" val="1990329922"/>
                    </a:ext>
                  </a:extLst>
                </a:gridCol>
              </a:tblGrid>
              <a:tr h="350432">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860148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6386169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256331741"/>
                  </a:ext>
                </a:extLst>
              </a:tr>
            </a:tbl>
          </a:graphicData>
        </a:graphic>
      </p:graphicFrame>
      <p:sp>
        <p:nvSpPr>
          <p:cNvPr id="154" name="Oval 153">
            <a:extLst>
              <a:ext uri="{FF2B5EF4-FFF2-40B4-BE49-F238E27FC236}">
                <a16:creationId xmlns:a16="http://schemas.microsoft.com/office/drawing/2014/main" id="{250CCE96-4F10-491A-887D-06BC97E4CD6E}"/>
              </a:ext>
            </a:extLst>
          </p:cNvPr>
          <p:cNvSpPr/>
          <p:nvPr/>
        </p:nvSpPr>
        <p:spPr>
          <a:xfrm>
            <a:off x="5873871" y="2280558"/>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Oval 154">
            <a:extLst>
              <a:ext uri="{FF2B5EF4-FFF2-40B4-BE49-F238E27FC236}">
                <a16:creationId xmlns:a16="http://schemas.microsoft.com/office/drawing/2014/main" id="{290DF983-D362-4127-9407-6FFCCD9E3D7E}"/>
              </a:ext>
            </a:extLst>
          </p:cNvPr>
          <p:cNvSpPr/>
          <p:nvPr/>
        </p:nvSpPr>
        <p:spPr>
          <a:xfrm>
            <a:off x="5877733" y="2653654"/>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Oval 155">
            <a:extLst>
              <a:ext uri="{FF2B5EF4-FFF2-40B4-BE49-F238E27FC236}">
                <a16:creationId xmlns:a16="http://schemas.microsoft.com/office/drawing/2014/main" id="{2CA559E6-BC8A-4337-9176-D26CDD7ED3B7}"/>
              </a:ext>
            </a:extLst>
          </p:cNvPr>
          <p:cNvSpPr/>
          <p:nvPr/>
        </p:nvSpPr>
        <p:spPr>
          <a:xfrm>
            <a:off x="6213615" y="2653654"/>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Oval 156">
            <a:extLst>
              <a:ext uri="{FF2B5EF4-FFF2-40B4-BE49-F238E27FC236}">
                <a16:creationId xmlns:a16="http://schemas.microsoft.com/office/drawing/2014/main" id="{88BD8E7B-4694-4AA3-BE98-CC368DAB6B44}"/>
              </a:ext>
            </a:extLst>
          </p:cNvPr>
          <p:cNvSpPr/>
          <p:nvPr/>
        </p:nvSpPr>
        <p:spPr>
          <a:xfrm>
            <a:off x="5877733" y="3026750"/>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Oval 157">
            <a:extLst>
              <a:ext uri="{FF2B5EF4-FFF2-40B4-BE49-F238E27FC236}">
                <a16:creationId xmlns:a16="http://schemas.microsoft.com/office/drawing/2014/main" id="{C76361B8-8882-4545-B027-26EE1C0351A1}"/>
              </a:ext>
            </a:extLst>
          </p:cNvPr>
          <p:cNvSpPr/>
          <p:nvPr/>
        </p:nvSpPr>
        <p:spPr>
          <a:xfrm>
            <a:off x="6213615" y="3026750"/>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9" name="Table 158">
            <a:extLst>
              <a:ext uri="{FF2B5EF4-FFF2-40B4-BE49-F238E27FC236}">
                <a16:creationId xmlns:a16="http://schemas.microsoft.com/office/drawing/2014/main" id="{ED097F22-8D94-4740-A4BA-5FAE0F7303F7}"/>
              </a:ext>
            </a:extLst>
          </p:cNvPr>
          <p:cNvGraphicFramePr>
            <a:graphicFrameLocks noGrp="1"/>
          </p:cNvGraphicFramePr>
          <p:nvPr>
            <p:extLst>
              <p:ext uri="{D42A27DB-BD31-4B8C-83A1-F6EECF244321}">
                <p14:modId xmlns:p14="http://schemas.microsoft.com/office/powerpoint/2010/main" val="1340348065"/>
              </p:ext>
            </p:extLst>
          </p:nvPr>
        </p:nvGraphicFramePr>
        <p:xfrm>
          <a:off x="6757871" y="2248266"/>
          <a:ext cx="651542" cy="109728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1212064804"/>
                    </a:ext>
                  </a:extLst>
                </a:gridCol>
                <a:gridCol w="325771">
                  <a:extLst>
                    <a:ext uri="{9D8B030D-6E8A-4147-A177-3AD203B41FA5}">
                      <a16:colId xmlns:a16="http://schemas.microsoft.com/office/drawing/2014/main" val="1990329922"/>
                    </a:ext>
                  </a:extLst>
                </a:gridCol>
              </a:tblGrid>
              <a:tr h="350432">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860148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6386169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256331741"/>
                  </a:ext>
                </a:extLst>
              </a:tr>
            </a:tbl>
          </a:graphicData>
        </a:graphic>
      </p:graphicFrame>
      <p:sp>
        <p:nvSpPr>
          <p:cNvPr id="160" name="Oval 159">
            <a:extLst>
              <a:ext uri="{FF2B5EF4-FFF2-40B4-BE49-F238E27FC236}">
                <a16:creationId xmlns:a16="http://schemas.microsoft.com/office/drawing/2014/main" id="{627FD623-DFA9-40C8-9BC3-31C12AA675E6}"/>
              </a:ext>
            </a:extLst>
          </p:cNvPr>
          <p:cNvSpPr/>
          <p:nvPr/>
        </p:nvSpPr>
        <p:spPr>
          <a:xfrm>
            <a:off x="6783794" y="2280558"/>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1" name="Oval 160">
            <a:extLst>
              <a:ext uri="{FF2B5EF4-FFF2-40B4-BE49-F238E27FC236}">
                <a16:creationId xmlns:a16="http://schemas.microsoft.com/office/drawing/2014/main" id="{DA33D520-05E0-48D5-BD30-DA60EBFB26DE}"/>
              </a:ext>
            </a:extLst>
          </p:cNvPr>
          <p:cNvSpPr/>
          <p:nvPr/>
        </p:nvSpPr>
        <p:spPr>
          <a:xfrm>
            <a:off x="6787656" y="2653654"/>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Oval 161">
            <a:extLst>
              <a:ext uri="{FF2B5EF4-FFF2-40B4-BE49-F238E27FC236}">
                <a16:creationId xmlns:a16="http://schemas.microsoft.com/office/drawing/2014/main" id="{8BA8A33A-7FE2-4FBC-8E80-2C6296861609}"/>
              </a:ext>
            </a:extLst>
          </p:cNvPr>
          <p:cNvSpPr/>
          <p:nvPr/>
        </p:nvSpPr>
        <p:spPr>
          <a:xfrm>
            <a:off x="7123538" y="2653654"/>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Oval 162">
            <a:extLst>
              <a:ext uri="{FF2B5EF4-FFF2-40B4-BE49-F238E27FC236}">
                <a16:creationId xmlns:a16="http://schemas.microsoft.com/office/drawing/2014/main" id="{54B73390-B004-424F-98FA-7913CF583295}"/>
              </a:ext>
            </a:extLst>
          </p:cNvPr>
          <p:cNvSpPr/>
          <p:nvPr/>
        </p:nvSpPr>
        <p:spPr>
          <a:xfrm>
            <a:off x="6787656" y="3026750"/>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Oval 163">
            <a:extLst>
              <a:ext uri="{FF2B5EF4-FFF2-40B4-BE49-F238E27FC236}">
                <a16:creationId xmlns:a16="http://schemas.microsoft.com/office/drawing/2014/main" id="{982609CF-30F6-4D62-8927-5C3FEE4EED5C}"/>
              </a:ext>
            </a:extLst>
          </p:cNvPr>
          <p:cNvSpPr/>
          <p:nvPr/>
        </p:nvSpPr>
        <p:spPr>
          <a:xfrm>
            <a:off x="7123538" y="3026750"/>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65" name="Table 164">
            <a:extLst>
              <a:ext uri="{FF2B5EF4-FFF2-40B4-BE49-F238E27FC236}">
                <a16:creationId xmlns:a16="http://schemas.microsoft.com/office/drawing/2014/main" id="{06502CA4-BE49-4629-90AD-000D3ED4FED4}"/>
              </a:ext>
            </a:extLst>
          </p:cNvPr>
          <p:cNvGraphicFramePr>
            <a:graphicFrameLocks noGrp="1"/>
          </p:cNvGraphicFramePr>
          <p:nvPr>
            <p:extLst>
              <p:ext uri="{D42A27DB-BD31-4B8C-83A1-F6EECF244321}">
                <p14:modId xmlns:p14="http://schemas.microsoft.com/office/powerpoint/2010/main" val="2502690596"/>
              </p:ext>
            </p:extLst>
          </p:nvPr>
        </p:nvGraphicFramePr>
        <p:xfrm>
          <a:off x="7693144" y="2244009"/>
          <a:ext cx="651542" cy="109728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1212064804"/>
                    </a:ext>
                  </a:extLst>
                </a:gridCol>
                <a:gridCol w="325771">
                  <a:extLst>
                    <a:ext uri="{9D8B030D-6E8A-4147-A177-3AD203B41FA5}">
                      <a16:colId xmlns:a16="http://schemas.microsoft.com/office/drawing/2014/main" val="1990329922"/>
                    </a:ext>
                  </a:extLst>
                </a:gridCol>
              </a:tblGrid>
              <a:tr h="350432">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860148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6386169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256331741"/>
                  </a:ext>
                </a:extLst>
              </a:tr>
            </a:tbl>
          </a:graphicData>
        </a:graphic>
      </p:graphicFrame>
      <p:sp>
        <p:nvSpPr>
          <p:cNvPr id="166" name="Oval 165">
            <a:extLst>
              <a:ext uri="{FF2B5EF4-FFF2-40B4-BE49-F238E27FC236}">
                <a16:creationId xmlns:a16="http://schemas.microsoft.com/office/drawing/2014/main" id="{20578CCF-EB3C-4636-8BF6-88F4F69B1874}"/>
              </a:ext>
            </a:extLst>
          </p:cNvPr>
          <p:cNvSpPr/>
          <p:nvPr/>
        </p:nvSpPr>
        <p:spPr>
          <a:xfrm>
            <a:off x="7719067" y="2276301"/>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7" name="Oval 166">
            <a:extLst>
              <a:ext uri="{FF2B5EF4-FFF2-40B4-BE49-F238E27FC236}">
                <a16:creationId xmlns:a16="http://schemas.microsoft.com/office/drawing/2014/main" id="{F0777F53-663C-4E64-ABF9-5EC0C62298CA}"/>
              </a:ext>
            </a:extLst>
          </p:cNvPr>
          <p:cNvSpPr/>
          <p:nvPr/>
        </p:nvSpPr>
        <p:spPr>
          <a:xfrm>
            <a:off x="7722929" y="2649397"/>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8" name="Oval 167">
            <a:extLst>
              <a:ext uri="{FF2B5EF4-FFF2-40B4-BE49-F238E27FC236}">
                <a16:creationId xmlns:a16="http://schemas.microsoft.com/office/drawing/2014/main" id="{82629A2B-09FE-4986-B5A6-E8B6595D471F}"/>
              </a:ext>
            </a:extLst>
          </p:cNvPr>
          <p:cNvSpPr/>
          <p:nvPr/>
        </p:nvSpPr>
        <p:spPr>
          <a:xfrm>
            <a:off x="8058811" y="2649397"/>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Oval 168">
            <a:extLst>
              <a:ext uri="{FF2B5EF4-FFF2-40B4-BE49-F238E27FC236}">
                <a16:creationId xmlns:a16="http://schemas.microsoft.com/office/drawing/2014/main" id="{F1E2D997-D31B-473D-9281-45872DDFBD24}"/>
              </a:ext>
            </a:extLst>
          </p:cNvPr>
          <p:cNvSpPr/>
          <p:nvPr/>
        </p:nvSpPr>
        <p:spPr>
          <a:xfrm>
            <a:off x="7722929" y="3022493"/>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Oval 169">
            <a:extLst>
              <a:ext uri="{FF2B5EF4-FFF2-40B4-BE49-F238E27FC236}">
                <a16:creationId xmlns:a16="http://schemas.microsoft.com/office/drawing/2014/main" id="{FE0AEA24-1DDE-43EE-957F-B83EB1C6DFD9}"/>
              </a:ext>
            </a:extLst>
          </p:cNvPr>
          <p:cNvSpPr/>
          <p:nvPr/>
        </p:nvSpPr>
        <p:spPr>
          <a:xfrm>
            <a:off x="8058811" y="3022493"/>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71" name="Table 170">
            <a:extLst>
              <a:ext uri="{FF2B5EF4-FFF2-40B4-BE49-F238E27FC236}">
                <a16:creationId xmlns:a16="http://schemas.microsoft.com/office/drawing/2014/main" id="{1651B66E-E774-4504-A0BF-B109B1A668F4}"/>
              </a:ext>
            </a:extLst>
          </p:cNvPr>
          <p:cNvGraphicFramePr>
            <a:graphicFrameLocks noGrp="1"/>
          </p:cNvGraphicFramePr>
          <p:nvPr>
            <p:extLst>
              <p:ext uri="{D42A27DB-BD31-4B8C-83A1-F6EECF244321}">
                <p14:modId xmlns:p14="http://schemas.microsoft.com/office/powerpoint/2010/main" val="4232760799"/>
              </p:ext>
            </p:extLst>
          </p:nvPr>
        </p:nvGraphicFramePr>
        <p:xfrm>
          <a:off x="4830180" y="2244009"/>
          <a:ext cx="651542" cy="1097280"/>
        </p:xfrm>
        <a:graphic>
          <a:graphicData uri="http://schemas.openxmlformats.org/drawingml/2006/table">
            <a:tbl>
              <a:tblPr firstRow="1" bandRow="1">
                <a:tableStyleId>{5940675A-B579-460E-94D1-54222C63F5DA}</a:tableStyleId>
              </a:tblPr>
              <a:tblGrid>
                <a:gridCol w="325771">
                  <a:extLst>
                    <a:ext uri="{9D8B030D-6E8A-4147-A177-3AD203B41FA5}">
                      <a16:colId xmlns:a16="http://schemas.microsoft.com/office/drawing/2014/main" val="1212064804"/>
                    </a:ext>
                  </a:extLst>
                </a:gridCol>
                <a:gridCol w="325771">
                  <a:extLst>
                    <a:ext uri="{9D8B030D-6E8A-4147-A177-3AD203B41FA5}">
                      <a16:colId xmlns:a16="http://schemas.microsoft.com/office/drawing/2014/main" val="1990329922"/>
                    </a:ext>
                  </a:extLst>
                </a:gridCol>
              </a:tblGrid>
              <a:tr h="350432">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860148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638616902"/>
                  </a:ext>
                </a:extLst>
              </a:tr>
              <a:tr h="350432">
                <a:tc>
                  <a:txBody>
                    <a:bodyPr/>
                    <a:lstStyle/>
                    <a:p>
                      <a:endParaRPr lang="en-US"/>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tc>
                  <a:txBody>
                    <a:bodyPr/>
                    <a:lstStyle/>
                    <a:p>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0000"/>
                    </a:solidFill>
                  </a:tcPr>
                </a:tc>
                <a:extLst>
                  <a:ext uri="{0D108BD9-81ED-4DB2-BD59-A6C34878D82A}">
                    <a16:rowId xmlns:a16="http://schemas.microsoft.com/office/drawing/2014/main" val="2256331741"/>
                  </a:ext>
                </a:extLst>
              </a:tr>
            </a:tbl>
          </a:graphicData>
        </a:graphic>
      </p:graphicFrame>
      <p:sp>
        <p:nvSpPr>
          <p:cNvPr id="172" name="Oval 171">
            <a:extLst>
              <a:ext uri="{FF2B5EF4-FFF2-40B4-BE49-F238E27FC236}">
                <a16:creationId xmlns:a16="http://schemas.microsoft.com/office/drawing/2014/main" id="{4F83FD81-7324-4775-9BC5-F67C4938D0AA}"/>
              </a:ext>
            </a:extLst>
          </p:cNvPr>
          <p:cNvSpPr/>
          <p:nvPr/>
        </p:nvSpPr>
        <p:spPr>
          <a:xfrm>
            <a:off x="4856103" y="2276301"/>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Oval 172">
            <a:extLst>
              <a:ext uri="{FF2B5EF4-FFF2-40B4-BE49-F238E27FC236}">
                <a16:creationId xmlns:a16="http://schemas.microsoft.com/office/drawing/2014/main" id="{1B1634EE-E2C7-4568-83A7-141CE80026AD}"/>
              </a:ext>
            </a:extLst>
          </p:cNvPr>
          <p:cNvSpPr/>
          <p:nvPr/>
        </p:nvSpPr>
        <p:spPr>
          <a:xfrm>
            <a:off x="4859965" y="2649397"/>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 name="Oval 173">
            <a:extLst>
              <a:ext uri="{FF2B5EF4-FFF2-40B4-BE49-F238E27FC236}">
                <a16:creationId xmlns:a16="http://schemas.microsoft.com/office/drawing/2014/main" id="{1E4BFAA9-4F61-4444-B43D-9469E057C3A8}"/>
              </a:ext>
            </a:extLst>
          </p:cNvPr>
          <p:cNvSpPr/>
          <p:nvPr/>
        </p:nvSpPr>
        <p:spPr>
          <a:xfrm>
            <a:off x="5195847" y="2649397"/>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5" name="Oval 174">
            <a:extLst>
              <a:ext uri="{FF2B5EF4-FFF2-40B4-BE49-F238E27FC236}">
                <a16:creationId xmlns:a16="http://schemas.microsoft.com/office/drawing/2014/main" id="{336ECD9D-3189-4D3F-92A6-D7F4B0B6B9CD}"/>
              </a:ext>
            </a:extLst>
          </p:cNvPr>
          <p:cNvSpPr/>
          <p:nvPr/>
        </p:nvSpPr>
        <p:spPr>
          <a:xfrm>
            <a:off x="4859965" y="3022493"/>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6" name="Oval 175">
            <a:extLst>
              <a:ext uri="{FF2B5EF4-FFF2-40B4-BE49-F238E27FC236}">
                <a16:creationId xmlns:a16="http://schemas.microsoft.com/office/drawing/2014/main" id="{579B545F-A394-4CE4-915D-2FD92B86DAFA}"/>
              </a:ext>
            </a:extLst>
          </p:cNvPr>
          <p:cNvSpPr/>
          <p:nvPr/>
        </p:nvSpPr>
        <p:spPr>
          <a:xfrm>
            <a:off x="5195847" y="3022493"/>
            <a:ext cx="243835" cy="26780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96602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D64E43CF4DF514A8140E7B33CB3988E" ma:contentTypeVersion="6" ma:contentTypeDescription="Create a new document." ma:contentTypeScope="" ma:versionID="8dd7631cea4fb613d197248202b75270">
  <xsd:schema xmlns:xsd="http://www.w3.org/2001/XMLSchema" xmlns:xs="http://www.w3.org/2001/XMLSchema" xmlns:p="http://schemas.microsoft.com/office/2006/metadata/properties" xmlns:ns2="51812c4a-dc0e-4493-97d8-d30f2e4f3fb1" targetNamespace="http://schemas.microsoft.com/office/2006/metadata/properties" ma:root="true" ma:fieldsID="9fc52a2dfb841d23cf14bf5bca4fa281" ns2:_="">
    <xsd:import namespace="51812c4a-dc0e-4493-97d8-d30f2e4f3f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1812c4a-dc0e-4493-97d8-d30f2e4f3fb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44026780-8828-4E5D-A7ED-4E1F2A00B8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1812c4a-dc0e-4493-97d8-d30f2e4f3f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51812c4a-dc0e-4493-97d8-d30f2e4f3fb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1685</TotalTime>
  <Words>991</Words>
  <Application>Microsoft Office PowerPoint</Application>
  <PresentationFormat>On-screen Show (4:3)</PresentationFormat>
  <Paragraphs>793</Paragraphs>
  <Slides>19</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Y1 Summer 1 Block 1 PPT Add Equal Groups</dc:title>
  <dc:creator>Ashleigh Sobol</dc:creator>
  <cp:lastModifiedBy>Isla Aitken</cp:lastModifiedBy>
  <cp:revision>73</cp:revision>
  <dcterms:created xsi:type="dcterms:W3CDTF">2018-03-17T10:08:43Z</dcterms:created>
  <dcterms:modified xsi:type="dcterms:W3CDTF">2020-06-17T16:28:24Z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0x0101003D64E43CF4DF514A8140E7B33CB3988E</vt:lpwstr>
  </property>
  <property fmtid="{D5CDD505-2E9C-101B-9397-08002B2CF9AE}" pid="3" name="TaxKeyword">
    <vt:lpwstr/>
  </property>
</Properties>
</file>