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1500" b="1" dirty="0" smtClean="0"/>
              <a:t>Way home</a:t>
            </a:r>
            <a:endParaRPr lang="en-GB" sz="115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Guided reading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742527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057" y="-6532"/>
            <a:ext cx="9152709" cy="6864532"/>
          </a:xfrm>
        </p:spPr>
      </p:pic>
    </p:spTree>
    <p:extLst>
      <p:ext uri="{BB962C8B-B14F-4D97-AF65-F5344CB8AC3E}">
        <p14:creationId xmlns:p14="http://schemas.microsoft.com/office/powerpoint/2010/main" val="309639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120" y="13063"/>
            <a:ext cx="9126583" cy="6844937"/>
          </a:xfrm>
        </p:spPr>
      </p:pic>
    </p:spTree>
    <p:extLst>
      <p:ext uri="{BB962C8B-B14F-4D97-AF65-F5344CB8AC3E}">
        <p14:creationId xmlns:p14="http://schemas.microsoft.com/office/powerpoint/2010/main" val="353715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2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900647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2373" y="226423"/>
            <a:ext cx="9905998" cy="957943"/>
          </a:xfrm>
        </p:spPr>
        <p:txBody>
          <a:bodyPr>
            <a:noAutofit/>
          </a:bodyPr>
          <a:lstStyle/>
          <a:p>
            <a:r>
              <a:rPr lang="en-GB" sz="6000" b="1" dirty="0" smtClean="0"/>
              <a:t>Questions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4110446"/>
            <a:ext cx="9905998" cy="2542902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en-GB" sz="28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Why do you think the author has used the simile ‘a wide, shiny river of cars’?</a:t>
            </a:r>
          </a:p>
          <a:p>
            <a:pPr marL="457200" indent="-457200">
              <a:buAutoNum type="arabicPeriod"/>
            </a:pPr>
            <a:r>
              <a:rPr lang="en-GB" sz="28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Where does the boy called </a:t>
            </a:r>
            <a:r>
              <a:rPr lang="en-GB" sz="2800" dirty="0" err="1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shane</a:t>
            </a:r>
            <a:r>
              <a:rPr lang="en-GB" sz="28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 dive?</a:t>
            </a:r>
          </a:p>
          <a:p>
            <a:pPr marL="457200" indent="-457200">
              <a:buAutoNum type="arabicPeriod"/>
            </a:pPr>
            <a:r>
              <a:rPr lang="en-GB" sz="28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Give an example of personification used by the author</a:t>
            </a:r>
          </a:p>
          <a:p>
            <a:pPr marL="457200" indent="-457200">
              <a:buAutoNum type="arabicPeriod"/>
            </a:pPr>
            <a:r>
              <a:rPr lang="en-GB" sz="28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Why is the boy laughing and laughing?</a:t>
            </a:r>
          </a:p>
          <a:p>
            <a:pPr marL="457200" indent="-457200">
              <a:buAutoNum type="arabicPeriod"/>
            </a:pPr>
            <a:r>
              <a:rPr lang="en-GB" sz="28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XCCW Joined 8a" panose="03050602040000000000" pitchFamily="66" charset="0"/>
              </a:rPr>
              <a:t>When the boy crosses the road, the setting is different to when he was first running. Explain the differences using evidence from the text</a:t>
            </a:r>
          </a:p>
          <a:p>
            <a:pPr marL="457200" indent="-457200">
              <a:buAutoNum type="arabicPeriod"/>
            </a:pPr>
            <a:endParaRPr lang="en-GB" sz="2800" dirty="0" smtClean="0">
              <a:effectLst>
                <a:glow rad="38100">
                  <a:schemeClr val="bg1">
                    <a:lumMod val="50000"/>
                    <a:lumOff val="50000"/>
                    <a:alpha val="2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XCCW Joined 8a" panose="03050602040000000000" pitchFamily="66" charset="0"/>
            </a:endParaRPr>
          </a:p>
          <a:p>
            <a:pPr marL="457200" indent="-457200">
              <a:buAutoNum type="arabicPeriod"/>
            </a:pPr>
            <a:endParaRPr lang="en-GB" sz="2800" dirty="0" smtClean="0">
              <a:effectLst>
                <a:glow rad="38100">
                  <a:schemeClr val="bg1">
                    <a:lumMod val="50000"/>
                    <a:lumOff val="50000"/>
                    <a:alpha val="2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XCCW Joined 8a" panose="03050602040000000000" pitchFamily="66" charset="0"/>
            </a:endParaRPr>
          </a:p>
          <a:p>
            <a:pPr marL="457200" indent="-457200">
              <a:buAutoNum type="arabicPeriod"/>
            </a:pPr>
            <a:endParaRPr lang="en-GB" sz="2800" dirty="0" smtClean="0">
              <a:effectLst>
                <a:glow rad="38100">
                  <a:schemeClr val="bg1">
                    <a:lumMod val="50000"/>
                    <a:lumOff val="50000"/>
                    <a:alpha val="2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XCCW Joined 8a" panose="03050602040000000000" pitchFamily="66" charset="0"/>
            </a:endParaRPr>
          </a:p>
          <a:p>
            <a:pPr marL="457200" indent="-457200">
              <a:buAutoNum type="arabicPeriod"/>
            </a:pPr>
            <a:endParaRPr lang="en-GB" sz="2800" dirty="0">
              <a:effectLst>
                <a:glow rad="38100">
                  <a:schemeClr val="bg1">
                    <a:lumMod val="50000"/>
                    <a:lumOff val="50000"/>
                    <a:alpha val="2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359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4F6D58E-E3F1-48BE-80DF-DB2B49F8D5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5DE27F3-A00E-44DB-8658-32915D2B62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AB2D13-0DAA-4F14-A91F-8D6851001838}">
  <ds:schemaRefs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e9df697c-b61f-451a-802c-f8fa8cfa0bdf"/>
    <ds:schemaRef ds:uri="5b56738b-cc5c-4b2a-b4c7-5402fa8a37b4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19</TotalTime>
  <Words>75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XCCW Joined 8a</vt:lpstr>
      <vt:lpstr>Mesh</vt:lpstr>
      <vt:lpstr>Way home</vt:lpstr>
      <vt:lpstr>PowerPoint Presentation</vt:lpstr>
      <vt:lpstr>PowerPoint Presentation</vt:lpstr>
      <vt:lpstr>PowerPoint Presentation</vt:lpstr>
      <vt:lpstr>Questions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2</cp:revision>
  <dcterms:created xsi:type="dcterms:W3CDTF">2020-06-14T11:24:27Z</dcterms:created>
  <dcterms:modified xsi:type="dcterms:W3CDTF">2020-06-14T11:43:35Z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