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  <p:sldId id="256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1pPr>
    <a:lvl2pPr marL="342077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2pPr>
    <a:lvl3pPr marL="684154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3pPr>
    <a:lvl4pPr marL="1026231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4pPr>
    <a:lvl5pPr marL="1368308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5pPr>
    <a:lvl6pPr marL="1710385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6pPr>
    <a:lvl7pPr marL="2052462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7pPr>
    <a:lvl8pPr marL="2394539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8pPr>
    <a:lvl9pPr marL="2736616" algn="l" defTabSz="684154" rtl="0" eaLnBrk="1" latinLnBrk="0" hangingPunct="1">
      <a:defRPr sz="1347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66"/>
    <p:restoredTop sz="94676"/>
  </p:normalViewPr>
  <p:slideViewPr>
    <p:cSldViewPr snapToGrid="0" snapToObjects="1">
      <p:cViewPr varScale="1">
        <p:scale>
          <a:sx n="68" d="100"/>
          <a:sy n="68" d="100"/>
        </p:scale>
        <p:origin x="1312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F8C57-533B-4E4A-97C8-DC86B1BD1D08}" type="datetimeFigureOut">
              <a:rPr lang="en-US" smtClean="0"/>
              <a:t>3/11/18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08A23-9305-FA42-A4D7-71E6F532F8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42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3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850" y="533400"/>
            <a:ext cx="6153150" cy="29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Lesson Continuation: IALT: Compare and order lengths.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4471956"/>
            <a:ext cx="6153150" cy="1954337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435320"/>
              </p:ext>
            </p:extLst>
          </p:nvPr>
        </p:nvGraphicFramePr>
        <p:xfrm>
          <a:off x="323850" y="1562100"/>
          <a:ext cx="4933950" cy="2733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4650"/>
                <a:gridCol w="1644650"/>
                <a:gridCol w="1644650"/>
              </a:tblGrid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&lt;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 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&gt;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=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&lt;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&gt;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=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Comic Sans MS" charset="0"/>
                          <a:ea typeface="Comic Sans MS" charset="0"/>
                          <a:cs typeface="Comic Sans MS" charset="0"/>
                        </a:rPr>
                        <a:t>&gt;</a:t>
                      </a:r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cm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850" y="1086285"/>
            <a:ext cx="5943600" cy="29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Write in measurements that would make the &lt;, &gt; and = signs correct. 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" y="6647057"/>
            <a:ext cx="3541647" cy="286527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14300" y="400050"/>
            <a:ext cx="6153150" cy="9254962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`</a:t>
            </a:r>
            <a:endParaRPr lang="en-US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8001" y="8962411"/>
            <a:ext cx="603448" cy="5204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8001" y="8520170"/>
            <a:ext cx="603448" cy="5402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2306" y="8030751"/>
            <a:ext cx="603448" cy="52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5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49" y="1053861"/>
            <a:ext cx="3541647" cy="288948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3850" y="533400"/>
            <a:ext cx="6153150" cy="29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Lesson Continuation: IALT: Compare and order lengths.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49" y="4119310"/>
            <a:ext cx="4857751" cy="30232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3849" y="7282375"/>
            <a:ext cx="5943600" cy="2372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Order these measurements from the shortest to the longest.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A. 12 cm      70 mm       4 m</a:t>
            </a:r>
          </a:p>
          <a:p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B. 10 mm       15m             100cm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179503"/>
              </p:ext>
            </p:extLst>
          </p:nvPr>
        </p:nvGraphicFramePr>
        <p:xfrm>
          <a:off x="323849" y="8097854"/>
          <a:ext cx="4572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60548"/>
              </p:ext>
            </p:extLst>
          </p:nvPr>
        </p:nvGraphicFramePr>
        <p:xfrm>
          <a:off x="323849" y="8913332"/>
          <a:ext cx="4572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171450" y="400050"/>
            <a:ext cx="5581650" cy="9254962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`</a:t>
            </a:r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773" y="552999"/>
            <a:ext cx="603448" cy="5008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8773" y="1245707"/>
            <a:ext cx="603448" cy="50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46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850" y="533400"/>
            <a:ext cx="6153150" cy="29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Lesson Continuation: IALT: Compare and order lengths.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457339"/>
              </p:ext>
            </p:extLst>
          </p:nvPr>
        </p:nvGraphicFramePr>
        <p:xfrm>
          <a:off x="323850" y="1562100"/>
          <a:ext cx="4933950" cy="27336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4650"/>
                <a:gridCol w="1644650"/>
                <a:gridCol w="1644650"/>
              </a:tblGrid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5cm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10 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15cm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45cm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3mm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30mm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83mm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32mm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4m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54cm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100mm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3cm</a:t>
                      </a:r>
                      <a:endParaRPr lang="en-US" dirty="0"/>
                    </a:p>
                  </a:txBody>
                  <a:tcPr/>
                </a:tc>
              </a:tr>
              <a:tr h="390525"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9m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>
                        <a:latin typeface="Comic Sans MS" charset="0"/>
                        <a:ea typeface="Comic Sans MS" charset="0"/>
                        <a:cs typeface="Comic Sans MS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900cm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850" y="1086285"/>
            <a:ext cx="5943600" cy="299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Write in measurements that would make the &lt;, &gt; and = signs correct. </a:t>
            </a:r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14300" y="400050"/>
            <a:ext cx="6153150" cy="6877050"/>
          </a:xfrm>
          <a:prstGeom prst="rect">
            <a:avLst/>
          </a:prstGeom>
          <a:noFill/>
          <a:ln w="1270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`</a:t>
            </a: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23850" y="4602756"/>
            <a:ext cx="5943600" cy="2372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Order these measurements from the shortest to the longest.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A. 15 cm      15 mm       15 m</a:t>
            </a:r>
          </a:p>
          <a:p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r>
              <a:rPr lang="en-US" dirty="0" smtClean="0">
                <a:latin typeface="Comic Sans MS" charset="0"/>
                <a:ea typeface="Comic Sans MS" charset="0"/>
                <a:cs typeface="Comic Sans MS" charset="0"/>
              </a:rPr>
              <a:t>B. 1 mm       1m             1cm</a:t>
            </a: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 smtClean="0">
              <a:latin typeface="Comic Sans MS" charset="0"/>
              <a:ea typeface="Comic Sans MS" charset="0"/>
              <a:cs typeface="Comic Sans MS" charset="0"/>
            </a:endParaRPr>
          </a:p>
          <a:p>
            <a:endParaRPr lang="en-US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01674"/>
              </p:ext>
            </p:extLst>
          </p:nvPr>
        </p:nvGraphicFramePr>
        <p:xfrm>
          <a:off x="323850" y="5418235"/>
          <a:ext cx="4572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920420"/>
              </p:ext>
            </p:extLst>
          </p:nvPr>
        </p:nvGraphicFramePr>
        <p:xfrm>
          <a:off x="323850" y="6233713"/>
          <a:ext cx="4572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7053" y="6604553"/>
            <a:ext cx="603448" cy="52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415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146</Words>
  <Application>Microsoft Macintosh PowerPoint</Application>
  <PresentationFormat>A4 Paper (210x297 mm)</PresentationFormat>
  <Paragraphs>61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Calibri</vt:lpstr>
      <vt:lpstr>Calibri Light</vt:lpstr>
      <vt:lpstr>Comic Sans MS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Alice Rees-Boughton</cp:lastModifiedBy>
  <cp:revision>4</cp:revision>
  <dcterms:created xsi:type="dcterms:W3CDTF">2018-03-11T08:32:02Z</dcterms:created>
  <dcterms:modified xsi:type="dcterms:W3CDTF">2018-03-11T08:50:27Z</dcterms:modified>
</cp:coreProperties>
</file>