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6A8EF5-9FC5-3545-68A0-5A4860927080}" v="348" dt="2025-09-10T18:51:18.413"/>
    <p1510:client id="{863B23B0-0DE3-4D06-AE79-ACBAD3B5952F}" v="1" dt="2025-09-11T06:13:58.6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6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4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6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3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3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0A27-842B-4BF5-A71F-476CAA2B1237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425851"/>
              </p:ext>
            </p:extLst>
          </p:nvPr>
        </p:nvGraphicFramePr>
        <p:xfrm>
          <a:off x="385337" y="2248968"/>
          <a:ext cx="11306919" cy="41649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1720434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502532242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2852402198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322441676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508907145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 panose="03050602040000000000" pitchFamily="66" charset="0"/>
                        </a:rPr>
                        <a:t>Day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 panose="03050602040000000000" pitchFamily="66" charset="0"/>
                        </a:rPr>
                        <a:t>Day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 panose="03050602040000000000" pitchFamily="66" charset="0"/>
                        </a:rPr>
                        <a:t>Day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 panose="03050602040000000000" pitchFamily="66" charset="0"/>
                        </a:rPr>
                        <a:t>Day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 panose="03050602040000000000" pitchFamily="66" charset="0"/>
                        </a:rPr>
                        <a:t>Day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44053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 panose="03050602040000000000" pitchFamily="66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/>
                        </a:rPr>
                        <a:t>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today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said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was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floor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236216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5337" y="427694"/>
            <a:ext cx="11421326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XCCW Joined 8a"/>
              </a:rPr>
              <a:t>Name: …………………………………       </a:t>
            </a:r>
            <a:endParaRPr lang="en-GB" sz="1200">
              <a:latin typeface="XCCW Joined 8a" panose="03050602040000000000" pitchFamily="66" charset="0"/>
            </a:endParaRPr>
          </a:p>
          <a:p>
            <a:r>
              <a:rPr lang="en-GB" sz="1200">
                <a:latin typeface="XCCW Joined 8a"/>
              </a:rPr>
              <a:t>Date Set: 12/09/2025</a:t>
            </a:r>
            <a:endParaRPr lang="en-GB" sz="1200">
              <a:latin typeface="XCCW Joined 8a" panose="03050602040000000000" pitchFamily="66" charset="0"/>
            </a:endParaRPr>
          </a:p>
          <a:p>
            <a:r>
              <a:rPr lang="en-GB" sz="1200">
                <a:latin typeface="XCCW Joined 8a"/>
              </a:rPr>
              <a:t>Test Date: 19/09/2025</a:t>
            </a:r>
            <a:endParaRPr lang="en-GB" sz="1200">
              <a:latin typeface="XCCW Joined 8a" panose="03050602040000000000" pitchFamily="66" charset="0"/>
            </a:endParaRPr>
          </a:p>
          <a:p>
            <a:endParaRPr lang="en-GB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Hi Year 2! Here are your spellings for the week. This term we are learning the common exception words with a few statutory recap words added in at the end. The boxes are for practising the spellings each day. I will see how many you know on Friday! Good luck!  </a:t>
            </a:r>
          </a:p>
          <a:p>
            <a:endParaRPr lang="en-GB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Help your child learn their spellings by the </a:t>
            </a:r>
            <a:r>
              <a:rPr lang="en-GB" sz="1200" b="1">
                <a:latin typeface="XCCW Joined 8a"/>
              </a:rPr>
              <a:t>look, say, cover, write </a:t>
            </a:r>
            <a:r>
              <a:rPr lang="en-GB" sz="1200">
                <a:latin typeface="XCCW Joined 8a"/>
              </a:rPr>
              <a:t>and </a:t>
            </a:r>
            <a:r>
              <a:rPr lang="en-GB" sz="1200" b="1">
                <a:latin typeface="XCCW Joined 8a"/>
              </a:rPr>
              <a:t>check</a:t>
            </a:r>
            <a:r>
              <a:rPr lang="en-GB" sz="1200">
                <a:latin typeface="XCCW Joined 8a"/>
              </a:rPr>
              <a:t> method. </a:t>
            </a:r>
            <a:endParaRPr lang="en-GB" sz="1200">
              <a:latin typeface="XCCW Joined 8a" panose="03050602040000000000" pitchFamily="66" charset="0"/>
            </a:endParaRPr>
          </a:p>
          <a:p>
            <a:endParaRPr lang="en-GB" sz="1200">
              <a:latin typeface="XCCW Joined 8a" panose="0305060204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09020-AF6F-E2E5-A305-991CB9D98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5337" y="427694"/>
            <a:ext cx="11421326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>
                <a:latin typeface="XCCW Joined 8a"/>
              </a:rPr>
              <a:t>Name: …………………………………       </a:t>
            </a:r>
            <a:endParaRPr lang="en-GB" sz="1400">
              <a:latin typeface="XCCW Joined 8a" panose="03050602040000000000" pitchFamily="66" charset="0"/>
            </a:endParaRPr>
          </a:p>
          <a:p>
            <a:r>
              <a:rPr lang="en-GB" sz="1400">
                <a:latin typeface="XCCW Joined 8a"/>
              </a:rPr>
              <a:t>Date Set: 12/09/2025</a:t>
            </a:r>
            <a:endParaRPr lang="en-GB" sz="1400">
              <a:latin typeface="XCCW Joined 8a" panose="03050602040000000000" pitchFamily="66" charset="0"/>
            </a:endParaRPr>
          </a:p>
          <a:p>
            <a:r>
              <a:rPr lang="en-GB" sz="1400">
                <a:latin typeface="XCCW Joined 8a"/>
              </a:rPr>
              <a:t>Test Date: 19/09/2025</a:t>
            </a:r>
            <a:endParaRPr lang="en-GB" sz="1400">
              <a:latin typeface="XCCW Joined 8a" panose="03050602040000000000" pitchFamily="66" charset="0"/>
            </a:endParaRPr>
          </a:p>
          <a:p>
            <a:endParaRPr lang="en-GB" sz="1400" b="1">
              <a:latin typeface="XCCW Joined 8a"/>
            </a:endParaRPr>
          </a:p>
          <a:p>
            <a:r>
              <a:rPr lang="en-GB" sz="1400" b="1">
                <a:latin typeface="XCCW Joined 8a"/>
              </a:rPr>
              <a:t>Optional extra practice:</a:t>
            </a:r>
          </a:p>
          <a:p>
            <a:endParaRPr lang="en-GB" sz="1400">
              <a:latin typeface="XCCW Joined 8a"/>
            </a:endParaRPr>
          </a:p>
          <a:p>
            <a:r>
              <a:rPr lang="en-GB" sz="1400">
                <a:latin typeface="XCCW Joined 8a"/>
              </a:rPr>
              <a:t>Now try to use some of your spelling words in a sentence!</a:t>
            </a:r>
            <a:endParaRPr lang="en-GB" sz="1400">
              <a:latin typeface="XCCW Joined 8a" panose="0305060204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CBD2FB-96CB-0E1C-5C78-BD0E193F8B8B}"/>
              </a:ext>
            </a:extLst>
          </p:cNvPr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4928AB-4612-224A-3385-813E72C80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843A6-85C4-8B1A-C630-8B4E7819A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954095"/>
              </p:ext>
            </p:extLst>
          </p:nvPr>
        </p:nvGraphicFramePr>
        <p:xfrm>
          <a:off x="385337" y="2248968"/>
          <a:ext cx="11306919" cy="4208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9258378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 panose="03050602040000000000" pitchFamily="66" charset="0"/>
                        </a:rPr>
                        <a:t>A sentence including your spelling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 panose="03050602040000000000" pitchFamily="66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>
                          <a:latin typeface="XCCW Joined 8a"/>
                        </a:rPr>
                        <a:t>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XCCW Joined 8a"/>
                        </a:rPr>
                        <a:t>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XCCW Joined 8a"/>
                        </a:rPr>
                        <a:t>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XCCW Joined 8a"/>
                        </a:rPr>
                        <a:t>today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XCCW Joined 8a"/>
                        </a:rPr>
                        <a:t>said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XCCW Joined 8a"/>
                        </a:rPr>
                        <a:t>was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 panose="03050602040000000000" pitchFamily="66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XCCW Joined 8a"/>
                        </a:rPr>
                        <a:t>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 panose="03050602040000000000" pitchFamily="66" charset="0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 panose="03050602040000000000" pitchFamily="66" charset="0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floor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 panose="03050602040000000000" pitchFamily="66" charset="0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97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30ec2b-27e8-4dd0-9293-665ce0473f91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5CE8E465A6BE4EBB9957AA6C1E6BB6" ma:contentTypeVersion="19" ma:contentTypeDescription="Create a new document." ma:contentTypeScope="" ma:versionID="3b4038478426e0e0404ef863ba1157dd">
  <xsd:schema xmlns:xsd="http://www.w3.org/2001/XMLSchema" xmlns:xs="http://www.w3.org/2001/XMLSchema" xmlns:p="http://schemas.microsoft.com/office/2006/metadata/properties" xmlns:ns2="3230ec2b-27e8-4dd0-9293-665ce0473f91" xmlns:ns3="82bf742c-28af-4b22-825a-be22ea25a822" targetNamespace="http://schemas.microsoft.com/office/2006/metadata/properties" ma:root="true" ma:fieldsID="4982bbd740fb5305d836c712bc3bb66a" ns2:_="" ns3:_="">
    <xsd:import namespace="3230ec2b-27e8-4dd0-9293-665ce0473f91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0ec2b-27e8-4dd0-9293-665ce0473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45708B-D11A-4598-A7D9-54A12166DA30}">
  <ds:schemaRefs>
    <ds:schemaRef ds:uri="3230ec2b-27e8-4dd0-9293-665ce0473f91"/>
    <ds:schemaRef ds:uri="82bf742c-28af-4b22-825a-be22ea25a82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080555B-9843-43C4-B489-1B95CEBA3F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0E44E5-BB28-468C-8CC3-C6DE1C0376A8}">
  <ds:schemaRefs>
    <ds:schemaRef ds:uri="3230ec2b-27e8-4dd0-9293-665ce0473f91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revision>2</cp:revision>
  <cp:lastPrinted>2020-10-02T07:07:20Z</cp:lastPrinted>
  <dcterms:created xsi:type="dcterms:W3CDTF">2017-11-27T08:29:59Z</dcterms:created>
  <dcterms:modified xsi:type="dcterms:W3CDTF">2025-09-12T06:16:10Z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0x010100145CE8E465A6BE4EBB9957AA6C1E6BB6</vt:lpwstr>
  </property>
  <property fmtid="{D5CDD505-2E9C-101B-9397-08002B2CF9AE}" pid="3" name="MediaServiceImageTags">
    <vt:lpwstr/>
  </property>
</Properties>
</file>