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95C7-274B-4DEF-AD5A-7A237A97BF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2BEE-5B9A-4AB6-A184-4D5C50A2D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779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95C7-274B-4DEF-AD5A-7A237A97BF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2BEE-5B9A-4AB6-A184-4D5C50A2D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831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95C7-274B-4DEF-AD5A-7A237A97BF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2BEE-5B9A-4AB6-A184-4D5C50A2D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894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95C7-274B-4DEF-AD5A-7A237A97BF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2BEE-5B9A-4AB6-A184-4D5C50A2D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827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95C7-274B-4DEF-AD5A-7A237A97BF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2BEE-5B9A-4AB6-A184-4D5C50A2D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835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95C7-274B-4DEF-AD5A-7A237A97BF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2BEE-5B9A-4AB6-A184-4D5C50A2D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967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95C7-274B-4DEF-AD5A-7A237A97BF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2BEE-5B9A-4AB6-A184-4D5C50A2D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8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95C7-274B-4DEF-AD5A-7A237A97BF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2BEE-5B9A-4AB6-A184-4D5C50A2D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202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95C7-274B-4DEF-AD5A-7A237A97BF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2BEE-5B9A-4AB6-A184-4D5C50A2D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912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95C7-274B-4DEF-AD5A-7A237A97BF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2BEE-5B9A-4AB6-A184-4D5C50A2D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250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F95C7-274B-4DEF-AD5A-7A237A97BF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D2BEE-5B9A-4AB6-A184-4D5C50A2D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975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F95C7-274B-4DEF-AD5A-7A237A97BFAF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5D2BEE-5B9A-4AB6-A184-4D5C50A2D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623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/>
          <a:srcRect t="6381" b="8765"/>
          <a:stretch/>
        </p:blipFill>
        <p:spPr bwMode="auto">
          <a:xfrm>
            <a:off x="447403" y="-49461"/>
            <a:ext cx="11297194" cy="69074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  <a:latin typeface="Bauhaus 93" panose="04030905020B02020C02" pitchFamily="82" charset="0"/>
              </a:rPr>
              <a:t>The piano</a:t>
            </a:r>
            <a:endParaRPr lang="en-GB" dirty="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By Henry </a:t>
            </a:r>
            <a:r>
              <a:rPr lang="en-GB" dirty="0">
                <a:solidFill>
                  <a:schemeClr val="bg1"/>
                </a:solidFill>
                <a:latin typeface="Berlin Sans FB Demi" panose="020E0802020502020306" pitchFamily="34" charset="0"/>
              </a:rPr>
              <a:t>T</a:t>
            </a:r>
            <a:r>
              <a:rPr lang="en-GB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aylor</a:t>
            </a:r>
          </a:p>
        </p:txBody>
      </p:sp>
    </p:spTree>
    <p:extLst>
      <p:ext uri="{BB962C8B-B14F-4D97-AF65-F5344CB8AC3E}">
        <p14:creationId xmlns:p14="http://schemas.microsoft.com/office/powerpoint/2010/main" val="188174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/>
          <p:nvPr/>
        </p:nvPicPr>
        <p:blipFill rotWithShape="1">
          <a:blip r:embed="rId4"/>
          <a:srcRect l="3456" t="10164" r="820" b="13729"/>
          <a:stretch/>
        </p:blipFill>
        <p:spPr bwMode="auto">
          <a:xfrm>
            <a:off x="134983" y="17417"/>
            <a:ext cx="12057017" cy="743276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296988" y="849086"/>
            <a:ext cx="1900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nostalgia</a:t>
            </a:r>
            <a:endParaRPr lang="en-GB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48503" y="2883319"/>
            <a:ext cx="1419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melody</a:t>
            </a:r>
            <a:endParaRPr lang="en-GB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37760" y="5473337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vivid</a:t>
            </a:r>
            <a:endParaRPr lang="en-GB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309" y="3325297"/>
            <a:ext cx="1240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tune</a:t>
            </a:r>
            <a:endParaRPr lang="en-GB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403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49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/>
          <p:nvPr/>
        </p:nvPicPr>
        <p:blipFill rotWithShape="1">
          <a:blip r:embed="rId4"/>
          <a:srcRect l="6647" t="14182" r="6951" b="12547"/>
          <a:stretch/>
        </p:blipFill>
        <p:spPr bwMode="auto">
          <a:xfrm>
            <a:off x="916577" y="264829"/>
            <a:ext cx="10358845" cy="611341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76504" y="1122363"/>
            <a:ext cx="190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explosions</a:t>
            </a:r>
            <a:endParaRPr lang="en-GB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04811" y="2952206"/>
            <a:ext cx="1776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Flat guns</a:t>
            </a:r>
            <a:endParaRPr lang="en-GB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96000" y="5073134"/>
            <a:ext cx="1293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crack</a:t>
            </a:r>
            <a:endParaRPr lang="en-GB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09406" y="3136872"/>
            <a:ext cx="1267097" cy="373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sirens</a:t>
            </a:r>
            <a:endParaRPr lang="en-GB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508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6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/>
          <p:nvPr/>
        </p:nvPicPr>
        <p:blipFill rotWithShape="1">
          <a:blip r:embed="rId4"/>
          <a:srcRect l="8774" t="16545" r="8930" b="18219"/>
          <a:stretch/>
        </p:blipFill>
        <p:spPr bwMode="auto">
          <a:xfrm>
            <a:off x="849086" y="705394"/>
            <a:ext cx="10646228" cy="51728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85509" y="1789611"/>
            <a:ext cx="1397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glee</a:t>
            </a:r>
            <a:endParaRPr lang="en-GB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412480" y="3174274"/>
            <a:ext cx="13324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Sheriff</a:t>
            </a:r>
          </a:p>
          <a:p>
            <a:r>
              <a:rPr lang="en-GB" dirty="0" smtClean="0"/>
              <a:t>f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159829" y="4621348"/>
            <a:ext cx="128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Horse toy</a:t>
            </a:r>
            <a:endParaRPr lang="en-GB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08514" y="3174274"/>
            <a:ext cx="1632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r>
            <a:r>
              <a:rPr lang="en-GB" baseline="300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th</a:t>
            </a:r>
            <a:r>
              <a:rPr lang="en-GB" dirty="0" smtClean="0">
                <a:latin typeface="Broadway" panose="04040905080B02020502" pitchFamily="82" charset="0"/>
              </a:rPr>
              <a:t>  </a:t>
            </a:r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birthday</a:t>
            </a:r>
            <a:endParaRPr lang="en-GB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586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53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/>
          <p:nvPr/>
        </p:nvPicPr>
        <p:blipFill rotWithShape="1">
          <a:blip r:embed="rId4"/>
          <a:srcRect l="10371" t="15127" r="6137" b="20110"/>
          <a:stretch/>
        </p:blipFill>
        <p:spPr bwMode="auto">
          <a:xfrm>
            <a:off x="683623" y="1017860"/>
            <a:ext cx="11508377" cy="58401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81451" y="836023"/>
            <a:ext cx="1136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proud</a:t>
            </a:r>
            <a:endParaRPr lang="en-GB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627326" y="2711882"/>
            <a:ext cx="1502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family</a:t>
            </a:r>
            <a:endParaRPr lang="en-GB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25589" y="5165209"/>
            <a:ext cx="1384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piano</a:t>
            </a:r>
            <a:endParaRPr lang="en-GB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77886" y="3081214"/>
            <a:ext cx="2129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Broadway" panose="04040905080B02020502" pitchFamily="82" charset="0"/>
              </a:rPr>
              <a:t>Beaming smile</a:t>
            </a:r>
            <a:endParaRPr lang="en-GB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63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80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26</Words>
  <Application>Microsoft Office PowerPoint</Application>
  <PresentationFormat>Widescreen</PresentationFormat>
  <Paragraphs>20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Bauhaus 93</vt:lpstr>
      <vt:lpstr>Berlin Sans FB Demi</vt:lpstr>
      <vt:lpstr>Broadway</vt:lpstr>
      <vt:lpstr>Calibri</vt:lpstr>
      <vt:lpstr>Calibri Light</vt:lpstr>
      <vt:lpstr>Office Theme</vt:lpstr>
      <vt:lpstr>The piano</vt:lpstr>
      <vt:lpstr>  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piano</dc:title>
  <dc:creator>R16A</dc:creator>
  <cp:lastModifiedBy>R16A</cp:lastModifiedBy>
  <cp:revision>12</cp:revision>
  <dcterms:created xsi:type="dcterms:W3CDTF">2019-05-10T09:27:00Z</dcterms:created>
  <dcterms:modified xsi:type="dcterms:W3CDTF">2019-05-14T14:01:21Z</dcterms:modified>
</cp:coreProperties>
</file>