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70866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753C5F-9A4A-9E17-5228-B490B85F31BF}" v="250" dt="2026-05-08T06:41:48.3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07/05/2026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07/05/2026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07/05/2026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07/05/2026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07/05/2026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07/05/2026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07/05/2026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07/05/2026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07/05/2026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07/05/2026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07/05/2026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07/05/2026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775849020"/>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Day 1</a:t>
                      </a:r>
                    </a:p>
                  </a:txBody>
                  <a:tcPr/>
                </a:tc>
                <a:tc>
                  <a:txBody>
                    <a:bodyPr/>
                    <a:lstStyle/>
                    <a:p>
                      <a:pPr algn="ctr"/>
                      <a:r>
                        <a:rPr lang="en-GB" dirty="0">
                          <a:latin typeface="XCCW Joined 8a"/>
                        </a:rPr>
                        <a:t>Day 2</a:t>
                      </a:r>
                    </a:p>
                  </a:txBody>
                  <a:tcPr/>
                </a:tc>
                <a:tc>
                  <a:txBody>
                    <a:bodyPr/>
                    <a:lstStyle/>
                    <a:p>
                      <a:pPr algn="ctr"/>
                      <a:r>
                        <a:rPr lang="en-GB" dirty="0">
                          <a:latin typeface="XCCW Joined 8a"/>
                        </a:rPr>
                        <a:t>Day 3</a:t>
                      </a:r>
                    </a:p>
                  </a:txBody>
                  <a:tcPr/>
                </a:tc>
                <a:tc>
                  <a:txBody>
                    <a:bodyPr/>
                    <a:lstStyle/>
                    <a:p>
                      <a:pPr algn="ctr"/>
                      <a:r>
                        <a:rPr lang="en-GB" dirty="0">
                          <a:latin typeface="XCCW Joined 8a"/>
                        </a:rPr>
                        <a:t>Day 4</a:t>
                      </a:r>
                    </a:p>
                  </a:txBody>
                  <a:tcPr/>
                </a:tc>
                <a:tc>
                  <a:txBody>
                    <a:bodyPr/>
                    <a:lstStyle/>
                    <a:p>
                      <a:pPr algn="ctr"/>
                      <a:r>
                        <a:rPr lang="en-GB" dirty="0">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dirty="0">
                          <a:latin typeface="XCCW Joined 8a"/>
                        </a:rPr>
                        <a:t>1.</a:t>
                      </a:r>
                    </a:p>
                  </a:txBody>
                  <a:tcPr/>
                </a:tc>
                <a:tc>
                  <a:txBody>
                    <a:bodyPr/>
                    <a:lstStyle/>
                    <a:p>
                      <a:pPr marL="0" lvl="0" indent="0">
                        <a:buNone/>
                      </a:pPr>
                      <a:r>
                        <a:rPr lang="en-GB">
                          <a:latin typeface="Comic Sans MS"/>
                        </a:rPr>
                        <a:t>mind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a:latin typeface="Comic Sans MS"/>
                        </a:rPr>
                        <a:t>find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a:latin typeface="Comic Sans MS"/>
                        </a:rPr>
                        <a:t>behind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a:latin typeface="Comic Sans MS"/>
                        </a:rPr>
                        <a:t>kind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a:latin typeface="Comic Sans MS"/>
                        </a:rPr>
                        <a:t>improve</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a:latin typeface="Comic Sans MS"/>
                        </a:rPr>
                        <a:t>move</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a:latin typeface="Comic Sans MS"/>
                        </a:rPr>
                        <a:t>prove</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a:solidFill>
                            <a:schemeClr val="tx1"/>
                          </a:solidFill>
                          <a:latin typeface="Comic Sans MS"/>
                        </a:rPr>
                        <a:t>babies</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a:solidFill>
                            <a:schemeClr val="tx1"/>
                          </a:solidFill>
                          <a:latin typeface="Comic Sans MS"/>
                        </a:rPr>
                        <a:t>life</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dirty="0">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cycle</a:t>
                      </a:r>
                      <a:endParaRPr lang="en-GB" sz="1800" b="0" i="0" u="none" strike="noStrike" noProof="0" dirty="0">
                        <a:solidFill>
                          <a:srgbClr val="000000"/>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dirty="0">
                <a:latin typeface="XCCW Joined 8a"/>
              </a:rPr>
              <a:t>Name: …………………………………       </a:t>
            </a:r>
            <a:endParaRPr lang="en-US" sz="1200" dirty="0">
              <a:latin typeface="XCCW Joined 8a"/>
            </a:endParaRPr>
          </a:p>
          <a:p>
            <a:r>
              <a:rPr lang="en-GB" sz="1200">
                <a:latin typeface="XCCW Joined 8a"/>
              </a:rPr>
              <a:t>Date Set: 08/05/2026</a:t>
            </a:r>
            <a:endParaRPr lang="en-US" sz="1200" dirty="0">
              <a:latin typeface="XCCW Joined 8a"/>
            </a:endParaRPr>
          </a:p>
          <a:p>
            <a:r>
              <a:rPr lang="en-GB" sz="1200">
                <a:latin typeface="XCCW Joined 8a"/>
              </a:rPr>
              <a:t>Test Date: 15/05/2026</a:t>
            </a:r>
            <a:endParaRPr lang="en-GB" dirty="0"/>
          </a:p>
          <a:p>
            <a:endParaRPr lang="en-GB" sz="1200" dirty="0">
              <a:latin typeface="Comic Sans MS"/>
            </a:endParaRPr>
          </a:p>
          <a:p>
            <a:r>
              <a:rPr lang="en-GB" sz="1200" dirty="0">
                <a:latin typeface="XCCW Joined 8a"/>
              </a:rPr>
              <a:t>Hi Year 2! Here are your spellings for the week. This term we are recapping high frequency words and continuing to work on our common exception words too! There are also some words to help with Topic </a:t>
            </a:r>
            <a:r>
              <a:rPr lang="en-GB" sz="1200" dirty="0" err="1">
                <a:latin typeface="XCCW Joined 8a"/>
              </a:rPr>
              <a:t>aswell</a:t>
            </a:r>
            <a:r>
              <a:rPr lang="en-GB" sz="1200" dirty="0">
                <a:latin typeface="XCCW Joined 8a"/>
              </a:rPr>
              <a:t>! The boxes are for practising your spellings each day. We will see how many you know on Friday! Hand in your practice sheet for house points on </a:t>
            </a:r>
            <a:r>
              <a:rPr lang="en-GB" sz="1200" b="1" dirty="0">
                <a:latin typeface="XCCW Joined 8a"/>
              </a:rPr>
              <a:t>Friday morning</a:t>
            </a:r>
            <a:r>
              <a:rPr lang="en-GB" sz="1200">
                <a:latin typeface="XCCW Joined 8a"/>
              </a:rPr>
              <a:t>! Good luck!  </a:t>
            </a: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p>
          <a:p>
            <a:endParaRPr lang="en-GB" sz="1200" dirty="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US" sz="1200">
              <a:latin typeface="XCCW Joined 8a"/>
            </a:endParaRPr>
          </a:p>
          <a:p>
            <a:r>
              <a:rPr lang="en-GB" sz="1200">
                <a:latin typeface="XCCW Joined 8a"/>
              </a:rPr>
              <a:t>Date Set: 08/05/2026</a:t>
            </a:r>
            <a:endParaRPr lang="en-US" sz="1200">
              <a:latin typeface="XCCW Joined 8a"/>
            </a:endParaRPr>
          </a:p>
          <a:p>
            <a:r>
              <a:rPr lang="en-GB" sz="1200">
                <a:latin typeface="XCCW Joined 8a"/>
              </a:rPr>
              <a:t>Test Date: 15/05/2026</a:t>
            </a:r>
            <a:endParaRPr lang="en-GB"/>
          </a:p>
          <a:p>
            <a:endParaRPr lang="en-GB" sz="1400" b="1" dirty="0">
              <a:latin typeface="Comic Sans MS"/>
            </a:endParaRPr>
          </a:p>
          <a:p>
            <a:r>
              <a:rPr lang="en-GB" sz="1400" b="1" dirty="0">
                <a:latin typeface="Comic Sans MS"/>
              </a:rPr>
              <a:t>Optional extra practice:</a:t>
            </a:r>
          </a:p>
          <a:p>
            <a:endParaRPr lang="en-GB" sz="1400" dirty="0">
              <a:latin typeface="Comic Sans MS"/>
            </a:endParaRPr>
          </a:p>
          <a:p>
            <a:r>
              <a:rPr lang="en-GB" sz="1400" dirty="0">
                <a:latin typeface="Comic Sans MS"/>
              </a:rPr>
              <a:t>Now try to use some of your spelling words in a sentence!</a:t>
            </a: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1002431842"/>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a:rPr>
                        <a:t>1.</a:t>
                      </a:r>
                    </a:p>
                  </a:txBody>
                  <a:tcPr/>
                </a:tc>
                <a:tc>
                  <a:txBody>
                    <a:bodyPr/>
                    <a:lstStyle/>
                    <a:p>
                      <a:pPr marL="0" lvl="0" indent="0">
                        <a:buNone/>
                      </a:pPr>
                      <a:r>
                        <a:rPr lang="en-GB">
                          <a:latin typeface="Comic Sans MS"/>
                        </a:rPr>
                        <a:t>mind</a:t>
                      </a: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find</a:t>
                      </a: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behind</a:t>
                      </a: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kind</a:t>
                      </a: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improve</a:t>
                      </a: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move</a:t>
                      </a: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prove</a:t>
                      </a:r>
                      <a:endParaRPr lang="en-GB" dirty="0">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dirty="0">
                          <a:solidFill>
                            <a:schemeClr val="tx1"/>
                          </a:solidFill>
                          <a:latin typeface="Comic Sans MS"/>
                        </a:rPr>
                        <a:t>bab</a:t>
                      </a:r>
                      <a:r>
                        <a:rPr lang="en-GB">
                          <a:solidFill>
                            <a:schemeClr val="tx1"/>
                          </a:solidFill>
                          <a:latin typeface="Comic Sans MS"/>
                        </a:rPr>
                        <a:t>ies</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life</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cycle</a:t>
                      </a:r>
                      <a:endParaRPr lang="en-GB" sz="1800" b="0" i="0" u="none" strike="noStrike" noProof="0" dirty="0">
                        <a:solidFill>
                          <a:srgbClr val="000000"/>
                        </a:solidFill>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f286a45449968b6f500e02b8281b2540">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32d6c931dc2b470e2cdf3eaf1c5e691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Props1.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2.xml><?xml version="1.0" encoding="utf-8"?>
<ds:datastoreItem xmlns:ds="http://schemas.openxmlformats.org/officeDocument/2006/customXml" ds:itemID="{8C66EDE2-DB65-4B8F-B557-42DFF2FD18C2}">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745708B-D11A-4598-A7D9-54A12166DA30}">
  <ds:schemaRefs>
    <ds:schemaRef ds:uri="http://www.w3.org/XML/1998/namespace"/>
    <ds:schemaRef ds:uri="http://purl.org/dc/dcmitype/"/>
    <ds:schemaRef ds:uri="http://schemas.microsoft.com/office/2006/documentManagement/types"/>
    <ds:schemaRef ds:uri="http://schemas.microsoft.com/office/infopath/2007/PartnerControls"/>
    <ds:schemaRef ds:uri="http://purl.org/dc/terms/"/>
    <ds:schemaRef ds:uri="http://schemas.microsoft.com/office/2006/metadata/properties"/>
    <ds:schemaRef ds:uri="http://schemas.openxmlformats.org/package/2006/metadata/core-properties"/>
    <ds:schemaRef ds:uri="82bf742c-28af-4b22-825a-be22ea25a822"/>
    <ds:schemaRef ds:uri="3230ec2b-27e8-4dd0-9293-665ce0473f91"/>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200</Words>
  <Application>Microsoft Office PowerPoint</Application>
  <PresentationFormat>Widescreen</PresentationFormat>
  <Paragraphs>60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lastModifiedBy>Joshua Cialis</cp:lastModifiedBy>
  <cp:revision>30</cp:revision>
  <cp:lastPrinted>2020-10-02T07:07:20Z</cp:lastPrinted>
  <dcterms:created xsi:type="dcterms:W3CDTF">2017-11-27T08:29:59Z</dcterms:created>
  <dcterms:modified xsi:type="dcterms:W3CDTF">2026-05-08T06:44:16Z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