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7943" y="1533677"/>
            <a:ext cx="8316060" cy="1646302"/>
          </a:xfrm>
        </p:spPr>
        <p:txBody>
          <a:bodyPr/>
          <a:lstStyle/>
          <a:p>
            <a:r>
              <a:rPr lang="en-GB" dirty="0" smtClean="0"/>
              <a:t>Fractions: A Quick Review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Before we cover new ground, a quick review of what we know! </a:t>
            </a:r>
            <a:endParaRPr lang="en-GB" dirty="0"/>
          </a:p>
        </p:txBody>
      </p:sp>
      <p:pic>
        <p:nvPicPr>
          <p:cNvPr id="4" name="Picture 3" descr="eLimu | Fractions Decimals &amp; Percentag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771" y="4658063"/>
            <a:ext cx="4791075" cy="19145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4754" y="4599282"/>
            <a:ext cx="3048000" cy="1555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84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65" y="1206272"/>
            <a:ext cx="7839075" cy="5229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fraction?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68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are fractions used?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579222"/>
            <a:ext cx="8596668" cy="29783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i="1" u="sng" dirty="0" smtClean="0"/>
              <a:t>For example…</a:t>
            </a:r>
          </a:p>
          <a:p>
            <a:r>
              <a:rPr lang="en-GB" b="1" u="sng" dirty="0" smtClean="0">
                <a:solidFill>
                  <a:srgbClr val="00B050"/>
                </a:solidFill>
              </a:rPr>
              <a:t>Quarter</a:t>
            </a:r>
            <a:r>
              <a:rPr lang="en-GB" dirty="0" smtClean="0"/>
              <a:t> to 7 in the morning.</a:t>
            </a:r>
          </a:p>
          <a:p>
            <a:endParaRPr lang="en-GB" dirty="0" smtClean="0"/>
          </a:p>
          <a:p>
            <a:r>
              <a:rPr lang="en-GB" dirty="0" smtClean="0"/>
              <a:t>She ate </a:t>
            </a:r>
            <a:r>
              <a:rPr lang="en-GB" b="1" u="sng" dirty="0" smtClean="0">
                <a:solidFill>
                  <a:srgbClr val="00B050"/>
                </a:solidFill>
              </a:rPr>
              <a:t>one third </a:t>
            </a:r>
            <a:r>
              <a:rPr lang="en-GB" dirty="0" smtClean="0"/>
              <a:t>of the pizza.</a:t>
            </a:r>
          </a:p>
          <a:p>
            <a:endParaRPr lang="en-GB" dirty="0"/>
          </a:p>
          <a:p>
            <a:r>
              <a:rPr lang="en-GB" dirty="0" smtClean="0"/>
              <a:t>Five people go out for a meal. When the bill arrives, they all agree to pay </a:t>
            </a:r>
            <a:r>
              <a:rPr lang="en-GB" b="1" u="sng" dirty="0" smtClean="0">
                <a:solidFill>
                  <a:srgbClr val="00B050"/>
                </a:solidFill>
              </a:rPr>
              <a:t>one fifth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734502"/>
            <a:ext cx="73818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212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fractions: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846" y="1270000"/>
            <a:ext cx="5875102" cy="5459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65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Mixed numbers: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915" y="1736951"/>
            <a:ext cx="733425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53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Equivalent fractions: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344522"/>
            <a:ext cx="7667625" cy="484822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77334" y="6217920"/>
            <a:ext cx="8596668" cy="7097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i="1" u="sng" dirty="0" smtClean="0">
                <a:solidFill>
                  <a:srgbClr val="00B050"/>
                </a:solidFill>
              </a:rPr>
              <a:t>Remember… Look different, worth the same!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732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 walls: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425" y="1270000"/>
            <a:ext cx="7266486" cy="4455534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77334" y="6031059"/>
            <a:ext cx="8596668" cy="7097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i="1" u="sng" dirty="0" smtClean="0">
                <a:solidFill>
                  <a:srgbClr val="00B050"/>
                </a:solidFill>
              </a:rPr>
              <a:t>Remember… A fraction wall can be used to help us compare and order fractions, or to find equivalent fractions.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0722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</TotalTime>
  <Words>112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Fractions: A Quick Review</vt:lpstr>
      <vt:lpstr>What is a fraction?</vt:lpstr>
      <vt:lpstr>Why are fractions used?</vt:lpstr>
      <vt:lpstr>Types of fractions:</vt:lpstr>
      <vt:lpstr>Mixed numbers:</vt:lpstr>
      <vt:lpstr>Equivalent fractions:</vt:lpstr>
      <vt:lpstr>Fraction walls: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Fractions: A Quick Review</dc:title>
  <dc:creator>Andrew Beraet</dc:creator>
  <cp:lastModifiedBy>Andrew Beraet</cp:lastModifiedBy>
  <cp:revision>2</cp:revision>
  <dcterms:created xsi:type="dcterms:W3CDTF">2020-06-28T10:14:34Z</dcterms:created>
  <dcterms:modified xsi:type="dcterms:W3CDTF">2020-06-28T10:26:03Z</dcterms:modified>
</cp:coreProperties>
</file>