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59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6/9/2020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 guided reading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47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at </a:t>
            </a:r>
            <a:r>
              <a:rPr lang="en-GB" dirty="0" smtClean="0"/>
              <a:t>the first double </a:t>
            </a:r>
            <a:r>
              <a:rPr lang="en-GB" dirty="0" smtClean="0"/>
              <a:t>spread again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28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2583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30141" y="167627"/>
            <a:ext cx="11831229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en-US" sz="3200" b="1" i="0" u="sng" strike="noStrike" cap="none" normalizeH="0" baseline="0" dirty="0" smtClean="0">
                <a:ln>
                  <a:noFill/>
                </a:ln>
                <a:solidFill>
                  <a:srgbClr val="0073B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vant Garde BQ"/>
              </a:rPr>
              <a:t>Illustrations can change the meaning of the words</a:t>
            </a:r>
            <a:endParaRPr kumimoji="0" lang="en-GB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en-US" sz="2800" b="0" i="0" u="none" strike="noStrike" cap="none" normalizeH="0" baseline="0" dirty="0" smtClean="0">
                <a:ln>
                  <a:noFill/>
                </a:ln>
                <a:solidFill>
                  <a:srgbClr val="0073B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vant Garde BQ"/>
              </a:rPr>
              <a:t>Read the words again on their own. </a:t>
            </a:r>
            <a:r>
              <a:rPr kumimoji="0" lang="en-AU" altLang="en-US" sz="2800" b="0" i="0" u="none" strike="noStrike" cap="none" normalizeH="0" baseline="0" smtClean="0">
                <a:ln>
                  <a:noFill/>
                </a:ln>
                <a:solidFill>
                  <a:srgbClr val="0073B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vant Garde BQ"/>
              </a:rPr>
              <a:t>On your page/piece of paper, </a:t>
            </a:r>
            <a:r>
              <a:rPr kumimoji="0" lang="en-AU" altLang="en-US" sz="2800" b="0" i="0" u="none" strike="noStrike" cap="none" normalizeH="0" baseline="0" dirty="0" smtClean="0">
                <a:ln>
                  <a:noFill/>
                </a:ln>
                <a:solidFill>
                  <a:srgbClr val="0073B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vant Garde BQ"/>
              </a:rPr>
              <a:t>draw a new illustration that uses the exact same words, but change the setting, colours, layout, design to make a completely different meaning.</a:t>
            </a:r>
            <a:endParaRPr kumimoji="0" lang="en-GB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1102" y="2367523"/>
            <a:ext cx="11709308" cy="43396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dog barks and the cat with no name scrambles up a fence. The boy called Shane sees the little cat and yells Hey You! Scaredy Cat!</a:t>
            </a: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cat with no name hears the loud voice of the boy. And way up there on the top of the fence, this clever baby thing rolls itself up. Such a tight little ball of fierce cat. It growls and then it spits right at the boy called Shane. Mad as anything.</a:t>
            </a:r>
            <a:endParaRPr kumimoji="0" lang="en-AU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AU" altLang="en-US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AU" altLang="en-US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 flipV="1">
            <a:off x="0" y="-1177771"/>
            <a:ext cx="10141644" cy="2181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95874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A162C50-7466-49EE-8265-CCB3AAED6AE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5b56738b-cc5c-4b2a-b4c7-5402fa8a37b4"/>
    <ds:schemaRef ds:uri="http://purl.org/dc/dcmitype/"/>
    <ds:schemaRef ds:uri="http://schemas.openxmlformats.org/package/2006/metadata/core-properties"/>
    <ds:schemaRef ds:uri="e9df697c-b61f-451a-802c-f8fa8cfa0bdf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6933F54-0D6F-4180-82BA-F8238523EE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816C49-57DF-4B5B-82D0-0039199DF4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7</TotalTime>
  <Words>149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Avant Garde BQ</vt:lpstr>
      <vt:lpstr>Calibri</vt:lpstr>
      <vt:lpstr>Gill Sans MT</vt:lpstr>
      <vt:lpstr>Times New Roman</vt:lpstr>
      <vt:lpstr>Parcel</vt:lpstr>
      <vt:lpstr>Way home guided reading</vt:lpstr>
      <vt:lpstr>Look at the first double spread again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 guided reading</dc:title>
  <dc:creator>Hannah Dannell</dc:creator>
  <cp:lastModifiedBy>Hannah Dannell</cp:lastModifiedBy>
  <cp:revision>4</cp:revision>
  <dcterms:created xsi:type="dcterms:W3CDTF">2020-06-08T18:54:58Z</dcterms:created>
  <dcterms:modified xsi:type="dcterms:W3CDTF">2020-06-09T19:52:48Z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