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13" autoAdjust="0"/>
    <p:restoredTop sz="94618" autoAdjust="0"/>
  </p:normalViewPr>
  <p:slideViewPr>
    <p:cSldViewPr>
      <p:cViewPr varScale="1">
        <p:scale>
          <a:sx n="88" d="100"/>
          <a:sy n="88" d="100"/>
        </p:scale>
        <p:origin x="1493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ommunication4all.co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8.xml"/><Relationship Id="rId18" Type="http://schemas.openxmlformats.org/officeDocument/2006/relationships/image" Target="../media/image11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8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23" Type="http://schemas.openxmlformats.org/officeDocument/2006/relationships/image" Target="../media/image3.png"/><Relationship Id="rId10" Type="http://schemas.openxmlformats.org/officeDocument/2006/relationships/image" Target="../media/image7.png"/><Relationship Id="rId19" Type="http://schemas.openxmlformats.org/officeDocument/2006/relationships/slide" Target="slide11.xml"/><Relationship Id="rId4" Type="http://schemas.openxmlformats.org/officeDocument/2006/relationships/image" Target="../media/image4.png"/><Relationship Id="rId9" Type="http://schemas.openxmlformats.org/officeDocument/2006/relationships/slide" Target="slide6.xml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Pictur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7624" y="1700808"/>
            <a:ext cx="69797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Formation Rhymes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83740" y="2348880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Numbers 0-9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6453336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Activity ©Bev Evans, 2012 </a:t>
            </a:r>
            <a:r>
              <a:rPr lang="en-GB" sz="2000" dirty="0" smtClean="0">
                <a:latin typeface="Comic Sans MS" pitchFamily="66" charset="0"/>
                <a:hlinkClick r:id="rId4"/>
              </a:rPr>
              <a:t>www.communication4all.co.uk</a:t>
            </a:r>
            <a:r>
              <a:rPr lang="en-GB" sz="2000" dirty="0" smtClean="0">
                <a:latin typeface="Comic Sans MS" pitchFamily="66" charset="0"/>
              </a:rPr>
              <a:t> 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82776" y="0"/>
            <a:ext cx="6543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Click on a number 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389288" y="764704"/>
            <a:ext cx="52357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You can also use action buttons 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to click through in order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Picture2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6596" y="260648"/>
            <a:ext cx="66111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round and round we go,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we get home we have a zero.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699792" y="1340768"/>
            <a:ext cx="1152128" cy="1299657"/>
          </a:xfrm>
          <a:prstGeom prst="rect">
            <a:avLst/>
          </a:prstGeom>
        </p:spPr>
      </p:pic>
      <p:pic>
        <p:nvPicPr>
          <p:cNvPr id="12" name="Picture 11" descr="hou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368152" cy="116739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1556792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7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885 -0.00811 -0.01771 -0.01621 -0.02812 -0.02084 C -0.03854 -0.02547 -0.05035 -0.02917 -0.0625 -0.02778 C -0.07465 -0.02639 -0.08854 -0.02269 -0.10104 -0.0125 C -0.11354 -0.00232 -0.12674 0.01597 -0.1375 0.03333 C -0.14826 0.05069 -0.15764 0.06296 -0.16562 0.09166 C -0.17361 0.12037 -0.18351 0.16574 -0.18542 0.20555 C -0.18733 0.24537 -0.18368 0.2956 -0.17708 0.33055 C -0.17049 0.3655 -0.15781 0.39166 -0.14583 0.41527 C -0.13385 0.43888 -0.12135 0.45972 -0.10521 0.47222 C -0.08906 0.48472 -0.06684 0.4912 -0.04896 0.49027 C -0.03108 0.48935 -0.01233 0.48032 0.00208 0.46666 C 0.01649 0.453 0.02726 0.43217 0.0375 0.40833 C 0.04774 0.38449 0.05747 0.35324 0.06354 0.32361 C 0.06962 0.29398 0.07344 0.2618 0.07396 0.23055 C 0.07448 0.1993 0.07135 0.16296 0.06667 0.13611 C 0.06198 0.10925 0.05538 0.08981 0.04583 0.06944 C 0.03628 0.04907 0.01545 0.02314 0.00938 0.01388 " pathEditMode="relative" ptsTypes="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1487" y="260648"/>
            <a:ext cx="65213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Start at the top and down we run,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one.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75856" y="1196752"/>
            <a:ext cx="1152128" cy="1299657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sporty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212976"/>
            <a:ext cx="1172435" cy="1298739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5976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0.55648 " pathEditMode="relative" ptsTypes="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9629" y="260648"/>
            <a:ext cx="680506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back on a railway track,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Two, two, two!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 descr="little trai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31204" flipH="1">
            <a:off x="3722335" y="1291857"/>
            <a:ext cx="1005927" cy="972396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213285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704E-6 C 0.00659 -0.02246 0.01319 -0.04492 0.02396 -0.06251 C 0.03472 -0.0801 0.05121 -0.09468 0.06458 -0.10556 C 0.07795 -0.11644 0.08854 -0.1257 0.10416 -0.12779 C 0.11979 -0.12987 0.14392 -0.12454 0.15833 -0.11806 C 0.17274 -0.11158 0.18055 -0.10325 0.19062 -0.0889 C 0.20069 -0.07454 0.21267 -0.05302 0.21875 -0.03195 C 0.22482 -0.01089 0.22934 0.01527 0.22708 0.03749 C 0.22482 0.05971 0.21267 0.08101 0.20521 0.10138 C 0.19774 0.12175 0.19375 0.13888 0.18229 0.15971 C 0.17083 0.18055 0.15069 0.20578 0.13646 0.22638 C 0.12222 0.24698 0.11024 0.26643 0.09687 0.28333 C 0.0835 0.30022 0.06927 0.31481 0.05625 0.32777 C 0.04323 0.34073 0.02725 0.35161 0.01875 0.3611 C 0.01024 0.37059 -0.00313 0.37893 0.00521 0.38471 C 0.01354 0.3905 0.04566 0.3949 0.06875 0.39583 C 0.09184 0.39675 0.12118 0.39073 0.14375 0.39027 C 0.16632 0.38981 0.18646 0.39258 0.20416 0.39305 C 0.22187 0.39351 0.24236 0.39305 0.25 0.39305 " pathEditMode="relative" ptsTypes="a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0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tree and around the tree,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three.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844824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over, down some more,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four.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700808"/>
            <a:ext cx="1368152" cy="1602023"/>
          </a:xfrm>
          <a:prstGeom prst="rect">
            <a:avLst/>
          </a:prstGeom>
        </p:spPr>
      </p:pic>
      <p:pic>
        <p:nvPicPr>
          <p:cNvPr id="21" name="Picture 20" descr="disabled boy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220072" y="5157192"/>
            <a:ext cx="1290528" cy="1398332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112474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242088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5.55556E-6 C -0.00105 0.147 -0.00192 0.29422 -0.00209 0.3639 C -0.00226 0.43357 -0.0073 0.4095 -0.00105 0.41806 C 0.0052 0.42663 -0.00348 0.41506 0.03541 0.41529 C 0.0743 0.41552 0.19913 0.41922 0.23229 0.41945 " pathEditMode="relative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around then a flag on high,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five.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3" y="5589240"/>
            <a:ext cx="2642979" cy="112372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3409553" y="2231996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2" name="Picture 41" descr="fla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412776"/>
            <a:ext cx="2335984" cy="1449602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we go and make a loop,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six makes a hoop.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5301208"/>
            <a:ext cx="1140862" cy="126773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1660871"/>
            <a:ext cx="1140862" cy="1203597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1268760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01319 0.02963 -0.02639 0.05949 -0.03941 0.09444 C -0.05243 0.1294 -0.06944 0.1662 -0.07864 0.20995 C -0.08785 0.2537 -0.09305 0.31319 -0.09444 0.35694 C -0.09583 0.40069 -0.09705 0.44444 -0.08663 0.47245 C -0.07621 0.50046 -0.05364 0.5162 -0.03142 0.525 C -0.0092 0.53379 0.02361 0.53379 0.04722 0.525 C 0.07084 0.5162 0.09584 0.49699 0.11024 0.47245 C 0.12465 0.44791 0.13177 0.40671 0.13386 0.37801 C 0.13594 0.3493 0.13038 0.32176 0.12292 0.3 C 0.11545 0.27824 0.10643 0.26041 0.08854 0.24722 C 0.07066 0.23403 0.03837 0.22153 0.0158 0.2206 C -0.00677 0.21967 -0.02621 0.2206 -0.04722 0.24166 C -0.06823 0.26273 -0.09982 0.32916 -0.11024 0.34653 " pathEditMode="relative" rAng="0" ptsTypes="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2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628800"/>
            <a:ext cx="5233549" cy="1425817"/>
          </a:xfrm>
          <a:prstGeom prst="rect">
            <a:avLst/>
          </a:prstGeom>
        </p:spPr>
      </p:pic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Across the sky and down from heaven,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seven.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5152881"/>
            <a:ext cx="3456384" cy="151647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141277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2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an ‘s’ and do not wait!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it’s joined up you have an eight.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2996952"/>
            <a:ext cx="1103309" cy="1152128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29" name="Picture 28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653136"/>
            <a:ext cx="2376264" cy="1730026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 loop and then a line,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nine.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Custom 16">
            <a:hlinkClick r:id="" action="ppaction://hlinkshowjump?jump=endshow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Quit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835696" y="2204864"/>
            <a:ext cx="1368153" cy="136815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4221088"/>
            <a:ext cx="610628" cy="720080"/>
          </a:xfrm>
          <a:prstGeom prst="rect">
            <a:avLst/>
          </a:prstGeom>
        </p:spPr>
      </p:pic>
      <p:pic>
        <p:nvPicPr>
          <p:cNvPr id="36" name="Picture 35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6111169" y="4941168"/>
            <a:ext cx="1242137" cy="1656185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199</TotalTime>
  <Words>292</Words>
  <Application>Microsoft Office PowerPoint</Application>
  <PresentationFormat>On-screen Show (4:3)</PresentationFormat>
  <Paragraphs>59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Comic Sans MS</vt:lpstr>
      <vt:lpstr>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-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Jessica Barnes</cp:lastModifiedBy>
  <cp:revision>26</cp:revision>
  <dcterms:created xsi:type="dcterms:W3CDTF">2012-03-13T10:58:58Z</dcterms:created>
  <dcterms:modified xsi:type="dcterms:W3CDTF">2020-03-26T22:03:21Z</dcterms:modified>
</cp:coreProperties>
</file>