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3"/>
  </p:notesMasterIdLst>
  <p:handoutMasterIdLst>
    <p:handoutMasterId r:id="rId14"/>
  </p:handoutMasterIdLst>
  <p:sldIdLst>
    <p:sldId id="258" r:id="rId5"/>
    <p:sldId id="269" r:id="rId6"/>
    <p:sldId id="268" r:id="rId7"/>
    <p:sldId id="271" r:id="rId8"/>
    <p:sldId id="270" r:id="rId9"/>
    <p:sldId id="272" r:id="rId10"/>
    <p:sldId id="273"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B1E5"/>
    <a:srgbClr val="F0C756"/>
    <a:srgbClr val="EF73A8"/>
    <a:srgbClr val="A9C850"/>
    <a:srgbClr val="ED2024"/>
    <a:srgbClr val="BC0105"/>
    <a:srgbClr val="F8AFB3"/>
    <a:srgbClr val="18A0DB"/>
    <a:srgbClr val="DE1E5A"/>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88" d="100"/>
          <a:sy n="88" d="100"/>
        </p:scale>
        <p:origin x="1104" y="62"/>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mc:AlternateContent xmlns:mc="http://schemas.openxmlformats.org/markup-compatibility/2006" xmlns:p14="http://schemas.microsoft.com/office/powerpoint/2010/main">
    <mc:Choice Requires="p14">
      <p:transition p14:dur="10" advTm="0"/>
    </mc:Choice>
    <mc:Fallback xmlns="">
      <p:transition advTm="0"/>
    </mc:Fallback>
  </mc:AlternateConten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3.xml"/><Relationship Id="rId7" Type="http://schemas.openxmlformats.org/officeDocument/2006/relationships/image" Target="../media/image12.png"/><Relationship Id="rId12" Type="http://schemas.openxmlformats.org/officeDocument/2006/relationships/slide" Target="slide2.xml"/><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5.png"/><Relationship Id="rId11" Type="http://schemas.openxmlformats.org/officeDocument/2006/relationships/slide" Target="slide4.xml"/><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slide" Target="slide5.xml"/><Relationship Id="rId3" Type="http://schemas.openxmlformats.org/officeDocument/2006/relationships/slideLayout" Target="../slideLayouts/slideLayout3.xml"/><Relationship Id="rId7" Type="http://schemas.openxmlformats.org/officeDocument/2006/relationships/image" Target="../media/image17.png"/><Relationship Id="rId12" Type="http://schemas.openxmlformats.org/officeDocument/2006/relationships/image" Target="../media/image15.png"/><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5.png"/><Relationship Id="rId10" Type="http://schemas.openxmlformats.org/officeDocument/2006/relationships/image" Target="../media/image20.png"/><Relationship Id="rId4" Type="http://schemas.openxmlformats.org/officeDocument/2006/relationships/image" Target="../media/image11.png"/><Relationship Id="rId9" Type="http://schemas.openxmlformats.org/officeDocument/2006/relationships/image" Target="../media/image19.png"/><Relationship Id="rId14" Type="http://schemas.openxmlformats.org/officeDocument/2006/relationships/slide" Target="slide3.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5.png"/><Relationship Id="rId3" Type="http://schemas.openxmlformats.org/officeDocument/2006/relationships/slideLayout" Target="../slideLayouts/slideLayout3.xml"/><Relationship Id="rId7" Type="http://schemas.openxmlformats.org/officeDocument/2006/relationships/image" Target="../media/image11.png"/><Relationship Id="rId12" Type="http://schemas.openxmlformats.org/officeDocument/2006/relationships/image" Target="../media/image24.png"/><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23.png"/><Relationship Id="rId11" Type="http://schemas.openxmlformats.org/officeDocument/2006/relationships/slide" Target="slide4.xml"/><Relationship Id="rId5" Type="http://schemas.openxmlformats.org/officeDocument/2006/relationships/image" Target="../media/image22.png"/><Relationship Id="rId10" Type="http://schemas.openxmlformats.org/officeDocument/2006/relationships/image" Target="../media/image21.png"/><Relationship Id="rId4" Type="http://schemas.openxmlformats.org/officeDocument/2006/relationships/slide" Target="slide6.xml"/><Relationship Id="rId9" Type="http://schemas.openxmlformats.org/officeDocument/2006/relationships/image" Target="../media/image20.png"/></Relationships>
</file>

<file path=ppt/slides/_rels/slide6.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Layout" Target="../slideLayouts/slideLayout3.xml"/><Relationship Id="rId7" Type="http://schemas.openxmlformats.org/officeDocument/2006/relationships/image" Target="../media/image11.png"/><Relationship Id="rId12" Type="http://schemas.openxmlformats.org/officeDocument/2006/relationships/image" Target="../media/image29.png"/><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27.png"/><Relationship Id="rId11" Type="http://schemas.openxmlformats.org/officeDocument/2006/relationships/image" Target="../media/image28.png"/><Relationship Id="rId5" Type="http://schemas.openxmlformats.org/officeDocument/2006/relationships/image" Target="../media/image26.png"/><Relationship Id="rId10" Type="http://schemas.openxmlformats.org/officeDocument/2006/relationships/image" Target="../media/image15.png"/><Relationship Id="rId4" Type="http://schemas.openxmlformats.org/officeDocument/2006/relationships/image" Target="../media/image25.png"/><Relationship Id="rId9" Type="http://schemas.openxmlformats.org/officeDocument/2006/relationships/slide" Target="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3.xml"/><Relationship Id="rId7" Type="http://schemas.openxmlformats.org/officeDocument/2006/relationships/image" Target="../media/image31.png"/><Relationship Id="rId12" Type="http://schemas.openxmlformats.org/officeDocument/2006/relationships/image" Target="../media/image34.png"/><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slide" Target="slide6.xml"/><Relationship Id="rId11" Type="http://schemas.openxmlformats.org/officeDocument/2006/relationships/image" Target="../media/image15.png"/><Relationship Id="rId5" Type="http://schemas.openxmlformats.org/officeDocument/2006/relationships/image" Target="../media/image11.png"/><Relationship Id="rId10" Type="http://schemas.openxmlformats.org/officeDocument/2006/relationships/image" Target="../media/image25.png"/><Relationship Id="rId4" Type="http://schemas.openxmlformats.org/officeDocument/2006/relationships/image" Target="../media/image30.png"/><Relationship Id="rId9" Type="http://schemas.openxmlformats.org/officeDocument/2006/relationships/image" Target="../media/image3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357352"/>
          </a:xfrm>
        </p:spPr>
        <p:txBody>
          <a:bodyPr/>
          <a:lstStyle/>
          <a:p>
            <a:pPr algn="ctr"/>
            <a:r>
              <a:rPr lang="en-GB" sz="3600" dirty="0">
                <a:latin typeface="+mn-lt"/>
              </a:rPr>
              <a:t>Can You Help the Easter Bunny to Tell the Time?</a:t>
            </a:r>
          </a:p>
        </p:txBody>
      </p:sp>
      <p:sp>
        <p:nvSpPr>
          <p:cNvPr id="6" name="Rectangle: Rounded Corners 5"/>
          <p:cNvSpPr/>
          <p:nvPr/>
        </p:nvSpPr>
        <p:spPr>
          <a:xfrm>
            <a:off x="755650" y="1836247"/>
            <a:ext cx="7632700" cy="1371600"/>
          </a:xfrm>
          <a:prstGeom prst="roundRect">
            <a:avLst/>
          </a:prstGeom>
          <a:solidFill>
            <a:srgbClr val="3F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Easter Bunny must not be late! There’s lots to do to get ready for Easter but the Easter Bunny is not very good at checking the clock. Can you keep an eye on the clock and press the alarm when the Easter Bunny needs to stop.</a:t>
            </a:r>
          </a:p>
        </p:txBody>
      </p:sp>
      <p:sp>
        <p:nvSpPr>
          <p:cNvPr id="9" name="Rectangle: Rounded Corners 8"/>
          <p:cNvSpPr/>
          <p:nvPr/>
        </p:nvSpPr>
        <p:spPr>
          <a:xfrm>
            <a:off x="755650" y="3299604"/>
            <a:ext cx="5783173" cy="1125747"/>
          </a:xfrm>
          <a:prstGeom prst="roundRect">
            <a:avLst/>
          </a:prstGeom>
          <a:solidFill>
            <a:srgbClr val="EF7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altLang="en-US">
                <a:latin typeface="Twinkl" pitchFamily="2" charset="0"/>
              </a:rPr>
              <a:t>Click to </a:t>
            </a:r>
            <a:r>
              <a:rPr lang="en-GB" altLang="en-US" dirty="0">
                <a:latin typeface="Twinkl" pitchFamily="2" charset="0"/>
              </a:rPr>
              <a:t>change the time on the clock. Then, when the clock shows the correct time, press the alarm. </a:t>
            </a:r>
          </a:p>
        </p:txBody>
      </p:sp>
      <p:pic>
        <p:nvPicPr>
          <p:cNvPr id="10" name="bunn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48479" y="2967487"/>
            <a:ext cx="1675783" cy="3341238"/>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693" y="4650279"/>
            <a:ext cx="1181239" cy="1500458"/>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54239">
            <a:off x="1645535" y="4650279"/>
            <a:ext cx="1181239" cy="1500458"/>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01129" y="4653442"/>
            <a:ext cx="1178749" cy="1497295"/>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093348">
            <a:off x="3564609" y="4653443"/>
            <a:ext cx="1175924" cy="1494130"/>
          </a:xfrm>
          <a:prstGeom prst="rect">
            <a:avLst/>
          </a:prstGeom>
        </p:spPr>
      </p:pic>
      <p:sp>
        <p:nvSpPr>
          <p:cNvPr id="11" name="Arrow: Right 10">
            <a:hlinkClick r:id="rId7" action="ppaction://hlinksldjump"/>
          </p:cNvPr>
          <p:cNvSpPr/>
          <p:nvPr/>
        </p:nvSpPr>
        <p:spPr>
          <a:xfrm>
            <a:off x="5120483" y="5106837"/>
            <a:ext cx="1352694" cy="571004"/>
          </a:xfrm>
          <a:prstGeom prst="rightArrow">
            <a:avLst>
              <a:gd name="adj1" fmla="val 74846"/>
              <a:gd name="adj2" fmla="val 60352"/>
            </a:avLst>
          </a:prstGeom>
          <a:solidFill>
            <a:srgbClr val="3FB1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start</a:t>
            </a:r>
          </a:p>
        </p:txBody>
      </p:sp>
    </p:spTree>
    <p:extLst>
      <p:ext uri="{BB962C8B-B14F-4D97-AF65-F5344CB8AC3E}">
        <p14:creationId xmlns:p14="http://schemas.microsoft.com/office/powerpoint/2010/main" val="60635667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68168" y="4259336"/>
            <a:ext cx="928741" cy="1262366"/>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22206" y="4656404"/>
            <a:ext cx="928741" cy="1262366"/>
          </a:xfrm>
          <a:prstGeom prst="rect">
            <a:avLst/>
          </a:prstGeom>
        </p:spPr>
      </p:pic>
      <p:pic>
        <p:nvPicPr>
          <p:cNvPr id="21" name="Alarm">
            <a:hlinkClick r:id="" action="ppaction://media"/>
          </p:cNvPr>
          <p:cNvPicPr>
            <a:picLocks noChangeAspect="1"/>
          </p:cNvPicPr>
          <p:nvPr>
            <a:audioFile r:link="rId1"/>
            <p:extLst>
              <p:ext uri="{DAA4B4D4-6D71-4841-9C94-3DE7FCFB9230}">
                <p14:media xmlns:p14="http://schemas.microsoft.com/office/powerpoint/2010/main" r:embed="rId2">
                  <p14:trim end="28412.6757"/>
                </p14:media>
              </p:ext>
            </p:extLst>
          </p:nvPr>
        </p:nvPicPr>
        <p:blipFill>
          <a:blip r:embed="rId5"/>
          <a:stretch>
            <a:fillRect/>
          </a:stretch>
        </p:blipFill>
        <p:spPr>
          <a:xfrm>
            <a:off x="3118565" y="2758523"/>
            <a:ext cx="609600" cy="609600"/>
          </a:xfrm>
          <a:prstGeom prst="rect">
            <a:avLst/>
          </a:prstGeom>
        </p:spPr>
      </p:pic>
      <p:sp>
        <p:nvSpPr>
          <p:cNvPr id="2" name="Rectangle: Rounded Corners 1"/>
          <p:cNvSpPr/>
          <p:nvPr/>
        </p:nvSpPr>
        <p:spPr>
          <a:xfrm>
            <a:off x="755650" y="1389056"/>
            <a:ext cx="7632700" cy="500331"/>
          </a:xfrm>
          <a:prstGeom prst="roundRect">
            <a:avLst/>
          </a:prstGeom>
          <a:solidFill>
            <a:srgbClr val="EF7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He must be finished by </a:t>
            </a:r>
            <a:r>
              <a:rPr lang="en-GB" b="1" dirty="0"/>
              <a:t>7 o’clock.</a:t>
            </a:r>
          </a:p>
        </p:txBody>
      </p:sp>
      <p:pic>
        <p:nvPicPr>
          <p:cNvPr id="6" name="bunn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2715" y="2243666"/>
            <a:ext cx="1930528" cy="3849159"/>
          </a:xfrm>
          <a:prstGeom prst="rect">
            <a:avLst/>
          </a:prstGeom>
        </p:spPr>
      </p:pic>
      <p:sp>
        <p:nvSpPr>
          <p:cNvPr id="7" name="Rectangle: Rounded Corners 6"/>
          <p:cNvSpPr/>
          <p:nvPr/>
        </p:nvSpPr>
        <p:spPr>
          <a:xfrm>
            <a:off x="755650" y="765175"/>
            <a:ext cx="7632700" cy="520161"/>
          </a:xfrm>
          <a:prstGeom prst="roundRect">
            <a:avLst/>
          </a:prstGeom>
          <a:solidFill>
            <a:srgbClr val="3F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Easter Bunny is making some chocolate eggs. </a:t>
            </a:r>
          </a:p>
        </p:txBody>
      </p:sp>
      <p:pic>
        <p:nvPicPr>
          <p:cNvPr id="15" name="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55275" y="2205406"/>
            <a:ext cx="3790243" cy="3787710"/>
          </a:xfrm>
          <a:prstGeom prst="rect">
            <a:avLst/>
          </a:prstGeom>
        </p:spPr>
      </p:pic>
      <p:pic>
        <p:nvPicPr>
          <p:cNvPr id="14" name="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55275" y="2205406"/>
            <a:ext cx="3790243" cy="3787710"/>
          </a:xfrm>
          <a:prstGeom prst="rect">
            <a:avLst/>
          </a:prstGeom>
        </p:spPr>
      </p:pic>
      <p:pic>
        <p:nvPicPr>
          <p:cNvPr id="13" name="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55275" y="2205406"/>
            <a:ext cx="3790243" cy="3787710"/>
          </a:xfrm>
          <a:prstGeom prst="rect">
            <a:avLst/>
          </a:prstGeom>
        </p:spPr>
      </p:pic>
      <p:pic>
        <p:nvPicPr>
          <p:cNvPr id="3" name="blank"/>
          <p:cNvPicPr>
            <a:picLocks noChangeAspect="1"/>
          </p:cNvPicPr>
          <p:nvPr/>
        </p:nvPicPr>
        <p:blipFill rotWithShape="1">
          <a:blip r:embed="rId10" cstate="print">
            <a:extLst>
              <a:ext uri="{28A0092B-C50C-407E-A947-70E740481C1C}">
                <a14:useLocalDpi xmlns:a14="http://schemas.microsoft.com/office/drawing/2010/main" val="0"/>
              </a:ext>
            </a:extLst>
          </a:blip>
          <a:srcRect l="18931" t="18743" r="18554" b="19167"/>
          <a:stretch/>
        </p:blipFill>
        <p:spPr>
          <a:xfrm>
            <a:off x="4407352" y="2139752"/>
            <a:ext cx="3921601" cy="389490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6518" y="4749072"/>
            <a:ext cx="928741" cy="1262366"/>
          </a:xfrm>
          <a:prstGeom prst="rect">
            <a:avLst/>
          </a:prstGeom>
        </p:spPr>
      </p:pic>
      <p:sp>
        <p:nvSpPr>
          <p:cNvPr id="8" name="alarm"/>
          <p:cNvSpPr/>
          <p:nvPr/>
        </p:nvSpPr>
        <p:spPr>
          <a:xfrm>
            <a:off x="2683243" y="2371065"/>
            <a:ext cx="1384516" cy="1384516"/>
          </a:xfrm>
          <a:prstGeom prst="ellipse">
            <a:avLst/>
          </a:prstGeom>
          <a:solidFill>
            <a:srgbClr val="A9C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Alarm</a:t>
            </a:r>
          </a:p>
        </p:txBody>
      </p:sp>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6118" y="4930468"/>
            <a:ext cx="928741" cy="1262366"/>
          </a:xfrm>
          <a:prstGeom prst="rect">
            <a:avLst/>
          </a:prstGeom>
        </p:spPr>
      </p:pic>
      <p:sp>
        <p:nvSpPr>
          <p:cNvPr id="4" name="Arrow: Right 3">
            <a:hlinkClick r:id="rId11" action="ppaction://hlinksldjump"/>
          </p:cNvPr>
          <p:cNvSpPr/>
          <p:nvPr/>
        </p:nvSpPr>
        <p:spPr>
          <a:xfrm>
            <a:off x="8079343" y="6136341"/>
            <a:ext cx="841149" cy="416644"/>
          </a:xfrm>
          <a:prstGeom prst="rightArrow">
            <a:avLst>
              <a:gd name="adj1" fmla="val 74846"/>
              <a:gd name="adj2" fmla="val 60352"/>
            </a:avLst>
          </a:prstGeom>
          <a:solidFill>
            <a:srgbClr val="EF73A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9" name="Arrow: Left 8">
            <a:hlinkClick r:id="rId12" action="ppaction://hlinksldjump"/>
          </p:cNvPr>
          <p:cNvSpPr/>
          <p:nvPr/>
        </p:nvSpPr>
        <p:spPr>
          <a:xfrm>
            <a:off x="262381" y="6129338"/>
            <a:ext cx="855288" cy="423647"/>
          </a:xfrm>
          <a:prstGeom prst="leftArrow">
            <a:avLst>
              <a:gd name="adj1" fmla="val 70362"/>
              <a:gd name="adj2" fmla="val 62217"/>
            </a:avLst>
          </a:prstGeom>
          <a:solidFill>
            <a:srgbClr val="18A0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50034532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3"/>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nodeType="clickEffect">
                                  <p:stCondLst>
                                    <p:cond delay="0"/>
                                  </p:stCondLst>
                                  <p:childTnLst>
                                    <p:set>
                                      <p:cBhvr>
                                        <p:cTn id="15" dur="1" fill="hold">
                                          <p:stCondLst>
                                            <p:cond delay="0"/>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16" restart="whenNotActive" fill="hold" evtFilter="cancelBubble" nodeType="interactiveSeq">
                <p:stCondLst>
                  <p:cond evt="onClick" delay="0">
                    <p:tgtEl>
                      <p:spTgt spid="13"/>
                    </p:tgtEl>
                  </p:cond>
                </p:stCondLst>
                <p:endSync evt="end" delay="0">
                  <p:rtn val="all"/>
                </p:endSync>
                <p:childTnLst>
                  <p:par>
                    <p:cTn id="17" fill="hold">
                      <p:stCondLst>
                        <p:cond delay="0"/>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21" restart="whenNotActive" fill="hold" evtFilter="cancelBubble" nodeType="interactiveSeq">
                <p:stCondLst>
                  <p:cond evt="onClick" delay="0">
                    <p:tgtEl>
                      <p:spTgt spid="14"/>
                    </p:tgtEl>
                  </p:cond>
                </p:stCondLst>
                <p:endSync evt="end" delay="0">
                  <p:rtn val="all"/>
                </p:endSync>
                <p:childTnLst>
                  <p:par>
                    <p:cTn id="22" fill="hold">
                      <p:stCondLst>
                        <p:cond delay="0"/>
                      </p:stCondLst>
                      <p:childTnLst>
                        <p:par>
                          <p:cTn id="23" fill="hold">
                            <p:stCondLst>
                              <p:cond delay="0"/>
                            </p:stCondLst>
                            <p:childTnLst>
                              <p:par>
                                <p:cTn id="24" presetID="1" presetClass="exit" presetSubtype="0" fill="hold" nodeType="clickEffect">
                                  <p:stCondLst>
                                    <p:cond delay="0"/>
                                  </p:stCondLst>
                                  <p:childTnLst>
                                    <p:set>
                                      <p:cBhvr>
                                        <p:cTn id="25"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audio>
              <p:cMediaNode vol="80000">
                <p:cTn id="26" fill="hold" display="0">
                  <p:stCondLst>
                    <p:cond delay="indefinite"/>
                  </p:stCondLst>
                  <p:endCondLst>
                    <p:cond evt="onStopAudio" delay="0">
                      <p:tgtEl>
                        <p:sldTgt/>
                      </p:tgtEl>
                    </p:cond>
                  </p:endCondLst>
                </p:cTn>
                <p:tgtEl>
                  <p:spTgt spid="21"/>
                </p:tgtEl>
              </p:cMediaNode>
            </p:audio>
            <p:seq concurrent="1" nextAc="seek">
              <p:cTn id="27" restart="whenNotActive" fill="hold" evtFilter="cancelBubble" nodeType="interactiveSeq">
                <p:stCondLst>
                  <p:cond evt="onClick" delay="0">
                    <p:tgtEl>
                      <p:spTgt spid="8"/>
                    </p:tgtEl>
                  </p:cond>
                </p:stCondLst>
                <p:endSync evt="end" delay="0">
                  <p:rtn val="all"/>
                </p:endSync>
                <p:childTnLst>
                  <p:par>
                    <p:cTn id="28" fill="hold">
                      <p:stCondLst>
                        <p:cond delay="0"/>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1500" fill="hold"/>
                                        <p:tgtEl>
                                          <p:spTgt spid="21"/>
                                        </p:tgtEl>
                                      </p:cBhvr>
                                    </p:cmd>
                                  </p:childTnLst>
                                </p:cTn>
                              </p:par>
                            </p:childTnLst>
                          </p:cTn>
                        </p:par>
                      </p:childTnLst>
                    </p:cTn>
                  </p:par>
                </p:childTnLst>
              </p:cTn>
              <p:nextCondLst>
                <p:cond evt="onClick" delay="0">
                  <p:tgtEl>
                    <p:spTgt spid="8"/>
                  </p:tgtEl>
                </p:cond>
              </p:nextCondLst>
            </p:seq>
          </p:childTnLst>
        </p:cTn>
      </p:par>
    </p:tnLst>
    <p:bldLst>
      <p:bldP spid="2"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Alarm">
            <a:hlinkClick r:id="" action="ppaction://media"/>
          </p:cNvPr>
          <p:cNvPicPr>
            <a:picLocks noChangeAspect="1"/>
          </p:cNvPicPr>
          <p:nvPr>
            <a:audioFile r:link="rId1"/>
            <p:extLst>
              <p:ext uri="{DAA4B4D4-6D71-4841-9C94-3DE7FCFB9230}">
                <p14:media xmlns:p14="http://schemas.microsoft.com/office/powerpoint/2010/main" r:embed="rId2">
                  <p14:trim end="28412.6757"/>
                </p14:media>
              </p:ext>
            </p:extLst>
          </p:nvPr>
        </p:nvPicPr>
        <p:blipFill>
          <a:blip r:embed="rId4"/>
          <a:stretch>
            <a:fillRect/>
          </a:stretch>
        </p:blipFill>
        <p:spPr>
          <a:xfrm>
            <a:off x="3118565" y="2758523"/>
            <a:ext cx="609600" cy="609600"/>
          </a:xfrm>
          <a:prstGeom prst="rect">
            <a:avLst/>
          </a:prstGeom>
        </p:spPr>
      </p:pic>
      <p:sp>
        <p:nvSpPr>
          <p:cNvPr id="2" name="Rectangle: Rounded Corners 1"/>
          <p:cNvSpPr/>
          <p:nvPr/>
        </p:nvSpPr>
        <p:spPr>
          <a:xfrm>
            <a:off x="755650" y="1389056"/>
            <a:ext cx="7632700" cy="500331"/>
          </a:xfrm>
          <a:prstGeom prst="roundRect">
            <a:avLst/>
          </a:prstGeom>
          <a:solidFill>
            <a:srgbClr val="EF7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He must be finished by </a:t>
            </a:r>
            <a:r>
              <a:rPr lang="en-GB" b="1" dirty="0"/>
              <a:t>9 o’clock</a:t>
            </a:r>
            <a:r>
              <a:rPr lang="en-GB" dirty="0"/>
              <a:t>.</a:t>
            </a:r>
            <a:endParaRPr lang="en-GB" b="1" dirty="0"/>
          </a:p>
        </p:txBody>
      </p:sp>
      <p:pic>
        <p:nvPicPr>
          <p:cNvPr id="6" name="bunn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2715" y="2243666"/>
            <a:ext cx="1930528" cy="3849159"/>
          </a:xfrm>
          <a:prstGeom prst="rect">
            <a:avLst/>
          </a:prstGeom>
        </p:spPr>
      </p:pic>
      <p:sp>
        <p:nvSpPr>
          <p:cNvPr id="7" name="Rectangle: Rounded Corners 6"/>
          <p:cNvSpPr/>
          <p:nvPr/>
        </p:nvSpPr>
        <p:spPr>
          <a:xfrm>
            <a:off x="755650" y="765175"/>
            <a:ext cx="7632700" cy="520161"/>
          </a:xfrm>
          <a:prstGeom prst="roundRect">
            <a:avLst/>
          </a:prstGeom>
          <a:solidFill>
            <a:srgbClr val="3F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Easter Bunny needs to wrap the eggs. </a:t>
            </a:r>
          </a:p>
        </p:txBody>
      </p:sp>
      <p:sp>
        <p:nvSpPr>
          <p:cNvPr id="8" name="alarm"/>
          <p:cNvSpPr/>
          <p:nvPr/>
        </p:nvSpPr>
        <p:spPr>
          <a:xfrm>
            <a:off x="2683243" y="2371065"/>
            <a:ext cx="1384516" cy="1384516"/>
          </a:xfrm>
          <a:prstGeom prst="ellipse">
            <a:avLst/>
          </a:prstGeom>
          <a:solidFill>
            <a:srgbClr val="A9C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Alarm</a:t>
            </a:r>
          </a:p>
        </p:txBody>
      </p:sp>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54239">
            <a:off x="2518768" y="4891493"/>
            <a:ext cx="910974" cy="1157156"/>
          </a:xfrm>
          <a:prstGeom prst="rect">
            <a:avLst/>
          </a:prstGeom>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04728" y="4758499"/>
            <a:ext cx="909054" cy="1154717"/>
          </a:xfrm>
          <a:prstGeom prst="rect">
            <a:avLst/>
          </a:prstGeom>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49449">
            <a:off x="3884137" y="5010374"/>
            <a:ext cx="906875" cy="1152276"/>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66208" y="5073400"/>
            <a:ext cx="910974" cy="1157156"/>
          </a:xfrm>
          <a:prstGeom prst="rect">
            <a:avLst/>
          </a:prstGeom>
        </p:spPr>
      </p:pic>
      <p:pic>
        <p:nvPicPr>
          <p:cNvPr id="9" name="Picture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463465" y="2231173"/>
            <a:ext cx="3789750" cy="3787219"/>
          </a:xfrm>
          <a:prstGeom prst="rect">
            <a:avLst/>
          </a:prstGeom>
        </p:spPr>
      </p:pic>
      <p:pic>
        <p:nvPicPr>
          <p:cNvPr id="4" name="Picture 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22267" y="2196528"/>
            <a:ext cx="3830295" cy="3827737"/>
          </a:xfrm>
          <a:prstGeom prst="rect">
            <a:avLst/>
          </a:prstGeom>
        </p:spPr>
      </p:pic>
      <p:pic>
        <p:nvPicPr>
          <p:cNvPr id="13" name="blank"/>
          <p:cNvPicPr>
            <a:picLocks noChangeAspect="1"/>
          </p:cNvPicPr>
          <p:nvPr/>
        </p:nvPicPr>
        <p:blipFill rotWithShape="1">
          <a:blip r:embed="rId12" cstate="print">
            <a:extLst>
              <a:ext uri="{28A0092B-C50C-407E-A947-70E740481C1C}">
                <a14:useLocalDpi xmlns:a14="http://schemas.microsoft.com/office/drawing/2010/main" val="0"/>
              </a:ext>
            </a:extLst>
          </a:blip>
          <a:srcRect l="18931" t="18743" r="18554" b="19167"/>
          <a:stretch/>
        </p:blipFill>
        <p:spPr>
          <a:xfrm>
            <a:off x="4390100" y="2157004"/>
            <a:ext cx="3921601" cy="3894909"/>
          </a:xfrm>
          <a:prstGeom prst="rect">
            <a:avLst/>
          </a:prstGeom>
        </p:spPr>
      </p:pic>
      <p:sp>
        <p:nvSpPr>
          <p:cNvPr id="14" name="Arrow: Right 13">
            <a:hlinkClick r:id="rId13" action="ppaction://hlinksldjump"/>
          </p:cNvPr>
          <p:cNvSpPr/>
          <p:nvPr/>
        </p:nvSpPr>
        <p:spPr>
          <a:xfrm>
            <a:off x="8079343" y="6136341"/>
            <a:ext cx="841149" cy="416644"/>
          </a:xfrm>
          <a:prstGeom prst="rightArrow">
            <a:avLst>
              <a:gd name="adj1" fmla="val 74846"/>
              <a:gd name="adj2" fmla="val 60352"/>
            </a:avLst>
          </a:prstGeom>
          <a:solidFill>
            <a:srgbClr val="EF73A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15" name="Arrow: Left 14">
            <a:hlinkClick r:id="rId14" action="ppaction://hlinksldjump"/>
          </p:cNvPr>
          <p:cNvSpPr/>
          <p:nvPr/>
        </p:nvSpPr>
        <p:spPr>
          <a:xfrm>
            <a:off x="262381" y="6129338"/>
            <a:ext cx="855288" cy="423647"/>
          </a:xfrm>
          <a:prstGeom prst="leftArrow">
            <a:avLst>
              <a:gd name="adj1" fmla="val 70362"/>
              <a:gd name="adj2" fmla="val 62217"/>
            </a:avLst>
          </a:prstGeom>
          <a:solidFill>
            <a:srgbClr val="18A0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29607764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1"/>
                </p:tgtEl>
              </p:cMediaNode>
            </p:audio>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1500" fill="hold"/>
                                        <p:tgtEl>
                                          <p:spTgt spid="21"/>
                                        </p:tgtEl>
                                      </p:cBhvr>
                                    </p:cmd>
                                  </p:childTnLst>
                                </p:cTn>
                              </p:par>
                            </p:childTnLst>
                          </p:cTn>
                        </p:par>
                      </p:childTnLst>
                    </p:cTn>
                  </p:par>
                </p:childTnLst>
              </p:cTn>
              <p:nextCondLst>
                <p:cond evt="onClick" delay="0">
                  <p:tgtEl>
                    <p:spTgt spid="8"/>
                  </p:tgtEl>
                </p:cond>
              </p:nextCondLst>
            </p:seq>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nodeType="clickEffect">
                                  <p:stCondLst>
                                    <p:cond delay="0"/>
                                  </p:stCondLst>
                                  <p:childTnLst>
                                    <p:set>
                                      <p:cBhvr>
                                        <p:cTn id="21"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22" restart="whenNotActive" fill="hold" evtFilter="cancelBubble" nodeType="interactiveSeq">
                <p:stCondLst>
                  <p:cond evt="onClick" delay="0">
                    <p:tgtEl>
                      <p:spTgt spid="13"/>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2"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rrow: Right 13">
            <a:hlinkClick r:id="rId4" action="ppaction://hlinksldjump"/>
          </p:cNvPr>
          <p:cNvSpPr/>
          <p:nvPr/>
        </p:nvSpPr>
        <p:spPr>
          <a:xfrm>
            <a:off x="8079343" y="6136341"/>
            <a:ext cx="841149" cy="416644"/>
          </a:xfrm>
          <a:prstGeom prst="rightArrow">
            <a:avLst>
              <a:gd name="adj1" fmla="val 74846"/>
              <a:gd name="adj2" fmla="val 60352"/>
            </a:avLst>
          </a:prstGeom>
          <a:solidFill>
            <a:srgbClr val="EF73A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33891" y="2136810"/>
            <a:ext cx="3754614" cy="3752107"/>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19495" y="2122424"/>
            <a:ext cx="3783406" cy="3780879"/>
          </a:xfrm>
          <a:prstGeom prst="rect">
            <a:avLst/>
          </a:prstGeom>
        </p:spPr>
      </p:pic>
      <p:pic>
        <p:nvPicPr>
          <p:cNvPr id="21" name="Alarm">
            <a:hlinkClick r:id="" action="ppaction://media"/>
          </p:cNvPr>
          <p:cNvPicPr>
            <a:picLocks noChangeAspect="1"/>
          </p:cNvPicPr>
          <p:nvPr>
            <a:audioFile r:link="rId1"/>
            <p:extLst>
              <p:ext uri="{DAA4B4D4-6D71-4841-9C94-3DE7FCFB9230}">
                <p14:media xmlns:p14="http://schemas.microsoft.com/office/powerpoint/2010/main" r:embed="rId2">
                  <p14:trim end="28412.6757"/>
                </p14:media>
              </p:ext>
            </p:extLst>
          </p:nvPr>
        </p:nvPicPr>
        <p:blipFill>
          <a:blip r:embed="rId7"/>
          <a:stretch>
            <a:fillRect/>
          </a:stretch>
        </p:blipFill>
        <p:spPr>
          <a:xfrm>
            <a:off x="3118565" y="2758523"/>
            <a:ext cx="609600" cy="609600"/>
          </a:xfrm>
          <a:prstGeom prst="rect">
            <a:avLst/>
          </a:prstGeom>
        </p:spPr>
      </p:pic>
      <p:sp>
        <p:nvSpPr>
          <p:cNvPr id="2" name="Rectangle: Rounded Corners 1"/>
          <p:cNvSpPr/>
          <p:nvPr/>
        </p:nvSpPr>
        <p:spPr>
          <a:xfrm>
            <a:off x="755650" y="1389056"/>
            <a:ext cx="7632700" cy="500331"/>
          </a:xfrm>
          <a:prstGeom prst="roundRect">
            <a:avLst/>
          </a:prstGeom>
          <a:solidFill>
            <a:srgbClr val="EF7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He must be finished by </a:t>
            </a:r>
            <a:r>
              <a:rPr lang="en-GB" b="1" dirty="0"/>
              <a:t>11 o’clock</a:t>
            </a:r>
            <a:r>
              <a:rPr lang="en-GB" dirty="0"/>
              <a:t>.</a:t>
            </a:r>
            <a:endParaRPr lang="en-GB" b="1" dirty="0"/>
          </a:p>
        </p:txBody>
      </p:sp>
      <p:pic>
        <p:nvPicPr>
          <p:cNvPr id="6" name="bunny"/>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2715" y="2243666"/>
            <a:ext cx="1930528" cy="3849159"/>
          </a:xfrm>
          <a:prstGeom prst="rect">
            <a:avLst/>
          </a:prstGeom>
        </p:spPr>
      </p:pic>
      <p:sp>
        <p:nvSpPr>
          <p:cNvPr id="7" name="Rectangle: Rounded Corners 6"/>
          <p:cNvSpPr/>
          <p:nvPr/>
        </p:nvSpPr>
        <p:spPr>
          <a:xfrm>
            <a:off x="755650" y="765175"/>
            <a:ext cx="7632700" cy="520161"/>
          </a:xfrm>
          <a:prstGeom prst="roundRect">
            <a:avLst/>
          </a:prstGeom>
          <a:solidFill>
            <a:srgbClr val="3F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Easter Bunny must put all of the Easter eggs into his basket. </a:t>
            </a:r>
          </a:p>
        </p:txBody>
      </p:sp>
      <p:sp>
        <p:nvSpPr>
          <p:cNvPr id="8" name="alarm"/>
          <p:cNvSpPr/>
          <p:nvPr/>
        </p:nvSpPr>
        <p:spPr>
          <a:xfrm>
            <a:off x="2683243" y="2371065"/>
            <a:ext cx="1384516" cy="1384516"/>
          </a:xfrm>
          <a:prstGeom prst="ellipse">
            <a:avLst/>
          </a:prstGeom>
          <a:solidFill>
            <a:srgbClr val="A9C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Alarm</a:t>
            </a:r>
          </a:p>
        </p:txBody>
      </p:sp>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16323" y="2119254"/>
            <a:ext cx="3789750" cy="3787219"/>
          </a:xfrm>
          <a:prstGeom prst="rect">
            <a:avLst/>
          </a:prstGeom>
        </p:spPr>
      </p:pic>
      <p:pic>
        <p:nvPicPr>
          <p:cNvPr id="4" name="Picture 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96051" y="2098995"/>
            <a:ext cx="3830295" cy="3827737"/>
          </a:xfrm>
          <a:prstGeom prst="rect">
            <a:avLst/>
          </a:prstGeom>
        </p:spPr>
      </p:pic>
      <p:sp>
        <p:nvSpPr>
          <p:cNvPr id="15" name="Arrow: Left 14">
            <a:hlinkClick r:id="rId11" action="ppaction://hlinksldjump"/>
          </p:cNvPr>
          <p:cNvSpPr/>
          <p:nvPr/>
        </p:nvSpPr>
        <p:spPr>
          <a:xfrm>
            <a:off x="262381" y="6129338"/>
            <a:ext cx="855288" cy="423647"/>
          </a:xfrm>
          <a:prstGeom prst="leftArrow">
            <a:avLst>
              <a:gd name="adj1" fmla="val 70362"/>
              <a:gd name="adj2" fmla="val 62217"/>
            </a:avLst>
          </a:prstGeom>
          <a:solidFill>
            <a:srgbClr val="18A0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3" name="Picture 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784824" y="4211381"/>
            <a:ext cx="1703769" cy="2049294"/>
          </a:xfrm>
          <a:prstGeom prst="rect">
            <a:avLst/>
          </a:prstGeom>
        </p:spPr>
      </p:pic>
      <p:pic>
        <p:nvPicPr>
          <p:cNvPr id="16" name="blank"/>
          <p:cNvPicPr>
            <a:picLocks noChangeAspect="1"/>
          </p:cNvPicPr>
          <p:nvPr/>
        </p:nvPicPr>
        <p:blipFill rotWithShape="1">
          <a:blip r:embed="rId13" cstate="print">
            <a:extLst>
              <a:ext uri="{28A0092B-C50C-407E-A947-70E740481C1C}">
                <a14:useLocalDpi xmlns:a14="http://schemas.microsoft.com/office/drawing/2010/main" val="0"/>
              </a:ext>
            </a:extLst>
          </a:blip>
          <a:srcRect l="18931" t="18743" r="18554" b="19167"/>
          <a:stretch/>
        </p:blipFill>
        <p:spPr>
          <a:xfrm>
            <a:off x="4367650" y="2048157"/>
            <a:ext cx="3921601" cy="3894909"/>
          </a:xfrm>
          <a:prstGeom prst="rect">
            <a:avLst/>
          </a:prstGeom>
        </p:spPr>
      </p:pic>
    </p:spTree>
    <p:extLst>
      <p:ext uri="{BB962C8B-B14F-4D97-AF65-F5344CB8AC3E}">
        <p14:creationId xmlns:p14="http://schemas.microsoft.com/office/powerpoint/2010/main" val="12345292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1"/>
                </p:tgtEl>
              </p:cMediaNode>
            </p:audio>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1500" fill="hold"/>
                                        <p:tgtEl>
                                          <p:spTgt spid="21"/>
                                        </p:tgtEl>
                                      </p:cBhvr>
                                    </p:cmd>
                                  </p:childTnLst>
                                </p:cTn>
                              </p:par>
                            </p:childTnLst>
                          </p:cTn>
                        </p:par>
                      </p:childTnLst>
                    </p:cTn>
                  </p:par>
                </p:childTnLst>
              </p:cTn>
              <p:nextCondLst>
                <p:cond evt="onClick" delay="0">
                  <p:tgtEl>
                    <p:spTgt spid="8"/>
                  </p:tgtEl>
                </p:cond>
              </p:nextCondLst>
            </p:seq>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nodeType="clickEffect">
                                  <p:stCondLst>
                                    <p:cond delay="0"/>
                                  </p:stCondLst>
                                  <p:childTnLst>
                                    <p:set>
                                      <p:cBhvr>
                                        <p:cTn id="21"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22" restart="whenNotActive" fill="hold" evtFilter="cancelBubble" nodeType="interactiveSeq">
                <p:stCondLst>
                  <p:cond evt="onClick" delay="0">
                    <p:tgtEl>
                      <p:spTgt spid="16"/>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7" restart="whenNotActive" fill="hold" evtFilter="cancelBubble" nodeType="interactiveSeq">
                <p:stCondLst>
                  <p:cond evt="onClick" delay="0">
                    <p:tgtEl>
                      <p:spTgt spid="9"/>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nodeType="clickEffect">
                                  <p:stCondLst>
                                    <p:cond delay="0"/>
                                  </p:stCondLst>
                                  <p:childTnLst>
                                    <p:set>
                                      <p:cBhvr>
                                        <p:cTn id="31"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5"/>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5724" y="2151167"/>
            <a:ext cx="3794941" cy="3792406"/>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65724" y="2151167"/>
            <a:ext cx="3794941" cy="3792406"/>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65724" y="2151167"/>
            <a:ext cx="3794941" cy="3792406"/>
          </a:xfrm>
          <a:prstGeom prst="rect">
            <a:avLst/>
          </a:prstGeom>
        </p:spPr>
      </p:pic>
      <p:pic>
        <p:nvPicPr>
          <p:cNvPr id="21" name="Alarm">
            <a:hlinkClick r:id="" action="ppaction://media"/>
          </p:cNvPr>
          <p:cNvPicPr>
            <a:picLocks noChangeAspect="1"/>
          </p:cNvPicPr>
          <p:nvPr>
            <a:audioFile r:link="rId1"/>
            <p:extLst>
              <p:ext uri="{DAA4B4D4-6D71-4841-9C94-3DE7FCFB9230}">
                <p14:media xmlns:p14="http://schemas.microsoft.com/office/powerpoint/2010/main" r:embed="rId2">
                  <p14:trim end="28412.6757"/>
                </p14:media>
              </p:ext>
            </p:extLst>
          </p:nvPr>
        </p:nvPicPr>
        <p:blipFill>
          <a:blip r:embed="rId7"/>
          <a:stretch>
            <a:fillRect/>
          </a:stretch>
        </p:blipFill>
        <p:spPr>
          <a:xfrm>
            <a:off x="3593949" y="2617007"/>
            <a:ext cx="609600" cy="609600"/>
          </a:xfrm>
          <a:prstGeom prst="rect">
            <a:avLst/>
          </a:prstGeom>
        </p:spPr>
      </p:pic>
      <p:sp>
        <p:nvSpPr>
          <p:cNvPr id="2" name="Rectangle: Rounded Corners 1"/>
          <p:cNvSpPr/>
          <p:nvPr/>
        </p:nvSpPr>
        <p:spPr>
          <a:xfrm>
            <a:off x="755650" y="1389056"/>
            <a:ext cx="7632700" cy="500331"/>
          </a:xfrm>
          <a:prstGeom prst="roundRect">
            <a:avLst/>
          </a:prstGeom>
          <a:solidFill>
            <a:srgbClr val="EF7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He must be finished by </a:t>
            </a:r>
            <a:r>
              <a:rPr lang="en-GB" b="1" dirty="0"/>
              <a:t>3 o’clock</a:t>
            </a:r>
            <a:r>
              <a:rPr lang="en-GB" dirty="0"/>
              <a:t>.</a:t>
            </a:r>
            <a:endParaRPr lang="en-GB" b="1" dirty="0"/>
          </a:p>
        </p:txBody>
      </p:sp>
      <p:sp>
        <p:nvSpPr>
          <p:cNvPr id="7" name="Rectangle: Rounded Corners 6"/>
          <p:cNvSpPr/>
          <p:nvPr/>
        </p:nvSpPr>
        <p:spPr>
          <a:xfrm>
            <a:off x="755650" y="765175"/>
            <a:ext cx="7632700" cy="520161"/>
          </a:xfrm>
          <a:prstGeom prst="roundRect">
            <a:avLst/>
          </a:prstGeom>
          <a:solidFill>
            <a:srgbClr val="3F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Easter Bunny needs to hide all of the Easter eggs. </a:t>
            </a:r>
          </a:p>
        </p:txBody>
      </p:sp>
      <p:sp>
        <p:nvSpPr>
          <p:cNvPr id="8" name="alarm"/>
          <p:cNvSpPr/>
          <p:nvPr/>
        </p:nvSpPr>
        <p:spPr>
          <a:xfrm>
            <a:off x="3188661" y="2006771"/>
            <a:ext cx="1384516" cy="1384516"/>
          </a:xfrm>
          <a:prstGeom prst="ellipse">
            <a:avLst/>
          </a:prstGeom>
          <a:solidFill>
            <a:srgbClr val="A9C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Alarm</a:t>
            </a:r>
          </a:p>
        </p:txBody>
      </p:sp>
      <p:sp>
        <p:nvSpPr>
          <p:cNvPr id="14" name="Arrow: Right 13">
            <a:hlinkClick r:id="rId8" action="ppaction://hlinksldjump"/>
          </p:cNvPr>
          <p:cNvSpPr/>
          <p:nvPr/>
        </p:nvSpPr>
        <p:spPr>
          <a:xfrm>
            <a:off x="8079343" y="6136341"/>
            <a:ext cx="841149" cy="416644"/>
          </a:xfrm>
          <a:prstGeom prst="rightArrow">
            <a:avLst>
              <a:gd name="adj1" fmla="val 74846"/>
              <a:gd name="adj2" fmla="val 60352"/>
            </a:avLst>
          </a:prstGeom>
          <a:solidFill>
            <a:srgbClr val="EF73A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15" name="Arrow: Left 14">
            <a:hlinkClick r:id="rId9" action="ppaction://hlinksldjump"/>
          </p:cNvPr>
          <p:cNvSpPr/>
          <p:nvPr/>
        </p:nvSpPr>
        <p:spPr>
          <a:xfrm>
            <a:off x="262381" y="6129338"/>
            <a:ext cx="855288" cy="423647"/>
          </a:xfrm>
          <a:prstGeom prst="leftArrow">
            <a:avLst>
              <a:gd name="adj1" fmla="val 70362"/>
              <a:gd name="adj2" fmla="val 62217"/>
            </a:avLst>
          </a:prstGeom>
          <a:solidFill>
            <a:srgbClr val="18A0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16" name="blank"/>
          <p:cNvPicPr>
            <a:picLocks noChangeAspect="1"/>
          </p:cNvPicPr>
          <p:nvPr/>
        </p:nvPicPr>
        <p:blipFill rotWithShape="1">
          <a:blip r:embed="rId10" cstate="print">
            <a:extLst>
              <a:ext uri="{28A0092B-C50C-407E-A947-70E740481C1C}">
                <a14:useLocalDpi xmlns:a14="http://schemas.microsoft.com/office/drawing/2010/main" val="0"/>
              </a:ext>
            </a:extLst>
          </a:blip>
          <a:srcRect l="18931" t="18743" r="18554" b="19167"/>
          <a:stretch/>
        </p:blipFill>
        <p:spPr>
          <a:xfrm>
            <a:off x="4302394" y="2099916"/>
            <a:ext cx="3921601" cy="3894909"/>
          </a:xfrm>
          <a:prstGeom prst="rect">
            <a:avLst/>
          </a:prstGeom>
        </p:spPr>
      </p:pic>
      <p:pic>
        <p:nvPicPr>
          <p:cNvPr id="13" name="Picture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51576" y="2408426"/>
            <a:ext cx="2647979" cy="3535147"/>
          </a:xfrm>
          <a:prstGeom prst="rect">
            <a:avLst/>
          </a:prstGeom>
        </p:spPr>
      </p:pic>
      <p:pic>
        <p:nvPicPr>
          <p:cNvPr id="18" name="Picture 1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896883" y="5054556"/>
            <a:ext cx="2805344" cy="1114944"/>
          </a:xfrm>
          <a:prstGeom prst="rect">
            <a:avLst/>
          </a:prstGeom>
        </p:spPr>
      </p:pic>
    </p:spTree>
    <p:extLst>
      <p:ext uri="{BB962C8B-B14F-4D97-AF65-F5344CB8AC3E}">
        <p14:creationId xmlns:p14="http://schemas.microsoft.com/office/powerpoint/2010/main" val="172483843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1"/>
                </p:tgtEl>
              </p:cMediaNode>
            </p:audio>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1500" fill="hold"/>
                                        <p:tgtEl>
                                          <p:spTgt spid="21"/>
                                        </p:tgtEl>
                                      </p:cBhvr>
                                    </p:cmd>
                                  </p:childTnLst>
                                </p:cTn>
                              </p:par>
                            </p:childTnLst>
                          </p:cTn>
                        </p:par>
                      </p:childTnLst>
                    </p:cTn>
                  </p:par>
                </p:childTnLst>
              </p:cTn>
              <p:nextCondLst>
                <p:cond evt="onClick" delay="0">
                  <p:tgtEl>
                    <p:spTgt spid="8"/>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nodeType="clickEffect">
                                  <p:stCondLst>
                                    <p:cond delay="0"/>
                                  </p:stCondLst>
                                  <p:childTnLst>
                                    <p:set>
                                      <p:cBhvr>
                                        <p:cTn id="21" dur="1" fill="hold">
                                          <p:stCondLst>
                                            <p:cond delay="0"/>
                                          </p:stCondLst>
                                        </p:cTn>
                                        <p:tgtEl>
                                          <p:spTgt spid="16"/>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xit" presetSubtype="0" fill="hold" nodeType="clickEffect">
                                  <p:stCondLst>
                                    <p:cond delay="0"/>
                                  </p:stCondLst>
                                  <p:childTnLst>
                                    <p:set>
                                      <p:cBhvr>
                                        <p:cTn id="25"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10"/>
                    </p:tgtEl>
                  </p:cond>
                </p:stCondLst>
                <p:endSync evt="end" delay="0">
                  <p:rtn val="all"/>
                </p:endSync>
                <p:childTnLst>
                  <p:par>
                    <p:cTn id="27" fill="hold">
                      <p:stCondLst>
                        <p:cond delay="0"/>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1" restart="whenNotActive" fill="hold" evtFilter="cancelBubble" nodeType="interactiveSeq">
                <p:stCondLst>
                  <p:cond evt="onClick" delay="0">
                    <p:tgtEl>
                      <p:spTgt spid="11"/>
                    </p:tgtEl>
                  </p:cond>
                </p:stCondLst>
                <p:endSync evt="end" delay="0">
                  <p:rtn val="all"/>
                </p:endSync>
                <p:childTnLst>
                  <p:par>
                    <p:cTn id="32" fill="hold">
                      <p:stCondLst>
                        <p:cond delay="0"/>
                      </p:stCondLst>
                      <p:childTnLst>
                        <p:par>
                          <p:cTn id="33" fill="hold">
                            <p:stCondLst>
                              <p:cond delay="0"/>
                            </p:stCondLst>
                            <p:childTnLst>
                              <p:par>
                                <p:cTn id="34" presetID="1" presetClass="exit" presetSubtype="0" fill="hold" nodeType="clickEffect">
                                  <p:stCondLst>
                                    <p:cond delay="0"/>
                                  </p:stCondLst>
                                  <p:childTnLst>
                                    <p:set>
                                      <p:cBhvr>
                                        <p:cTn id="35"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2"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62607" y="2202415"/>
            <a:ext cx="3788858" cy="3786327"/>
          </a:xfrm>
          <a:prstGeom prst="rect">
            <a:avLst/>
          </a:prstGeom>
        </p:spPr>
      </p:pic>
      <p:pic>
        <p:nvPicPr>
          <p:cNvPr id="21" name="Alarm">
            <a:hlinkClick r:id="" action="ppaction://media"/>
          </p:cNvPr>
          <p:cNvPicPr>
            <a:picLocks noChangeAspect="1"/>
          </p:cNvPicPr>
          <p:nvPr>
            <a:audioFile r:link="rId1"/>
            <p:extLst>
              <p:ext uri="{DAA4B4D4-6D71-4841-9C94-3DE7FCFB9230}">
                <p14:media xmlns:p14="http://schemas.microsoft.com/office/powerpoint/2010/main" r:embed="rId2">
                  <p14:trim end="28412.6757"/>
                </p14:media>
              </p:ext>
            </p:extLst>
          </p:nvPr>
        </p:nvPicPr>
        <p:blipFill>
          <a:blip r:embed="rId5"/>
          <a:stretch>
            <a:fillRect/>
          </a:stretch>
        </p:blipFill>
        <p:spPr>
          <a:xfrm>
            <a:off x="3593949" y="2617007"/>
            <a:ext cx="609600" cy="609600"/>
          </a:xfrm>
          <a:prstGeom prst="rect">
            <a:avLst/>
          </a:prstGeom>
        </p:spPr>
      </p:pic>
      <p:sp>
        <p:nvSpPr>
          <p:cNvPr id="2" name="Rectangle: Rounded Corners 1"/>
          <p:cNvSpPr/>
          <p:nvPr/>
        </p:nvSpPr>
        <p:spPr>
          <a:xfrm>
            <a:off x="755650" y="1389056"/>
            <a:ext cx="7632700" cy="500331"/>
          </a:xfrm>
          <a:prstGeom prst="roundRect">
            <a:avLst/>
          </a:prstGeom>
          <a:solidFill>
            <a:srgbClr val="EF7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Now you need to be in bed at </a:t>
            </a:r>
            <a:r>
              <a:rPr lang="en-GB" b="1" dirty="0"/>
              <a:t>6 o’clock</a:t>
            </a:r>
            <a:r>
              <a:rPr lang="en-GB" dirty="0"/>
              <a:t>.</a:t>
            </a:r>
            <a:endParaRPr lang="en-GB" b="1" dirty="0"/>
          </a:p>
        </p:txBody>
      </p:sp>
      <p:sp>
        <p:nvSpPr>
          <p:cNvPr id="7" name="Rectangle: Rounded Corners 6"/>
          <p:cNvSpPr/>
          <p:nvPr/>
        </p:nvSpPr>
        <p:spPr>
          <a:xfrm>
            <a:off x="755650" y="765175"/>
            <a:ext cx="7632700" cy="520161"/>
          </a:xfrm>
          <a:prstGeom prst="roundRect">
            <a:avLst/>
          </a:prstGeom>
          <a:solidFill>
            <a:srgbClr val="3F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Well done Easter Bunny! You were not late. </a:t>
            </a:r>
          </a:p>
        </p:txBody>
      </p:sp>
      <p:sp>
        <p:nvSpPr>
          <p:cNvPr id="8" name="alarm"/>
          <p:cNvSpPr/>
          <p:nvPr/>
        </p:nvSpPr>
        <p:spPr>
          <a:xfrm>
            <a:off x="2854548" y="2412212"/>
            <a:ext cx="1384516" cy="1384516"/>
          </a:xfrm>
          <a:prstGeom prst="ellipse">
            <a:avLst/>
          </a:prstGeom>
          <a:solidFill>
            <a:srgbClr val="A9C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Alarm</a:t>
            </a:r>
          </a:p>
        </p:txBody>
      </p:sp>
      <p:sp>
        <p:nvSpPr>
          <p:cNvPr id="15" name="Arrow: Left 14">
            <a:hlinkClick r:id="rId6" action="ppaction://hlinksldjump"/>
          </p:cNvPr>
          <p:cNvSpPr/>
          <p:nvPr/>
        </p:nvSpPr>
        <p:spPr>
          <a:xfrm>
            <a:off x="262381" y="6129338"/>
            <a:ext cx="855288" cy="423647"/>
          </a:xfrm>
          <a:prstGeom prst="leftArrow">
            <a:avLst>
              <a:gd name="adj1" fmla="val 70362"/>
              <a:gd name="adj2" fmla="val 62217"/>
            </a:avLst>
          </a:prstGeom>
          <a:solidFill>
            <a:srgbClr val="18A0D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47449" y="3796728"/>
            <a:ext cx="3491615" cy="1995663"/>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62607" y="2202415"/>
            <a:ext cx="3788858" cy="3786327"/>
          </a:xfrm>
          <a:prstGeom prst="rect">
            <a:avLst/>
          </a:prstGeom>
        </p:spPr>
      </p:pic>
      <p:pic>
        <p:nvPicPr>
          <p:cNvPr id="4" name="Picture 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62607" y="2202415"/>
            <a:ext cx="3788858" cy="3786327"/>
          </a:xfrm>
          <a:prstGeom prst="rect">
            <a:avLst/>
          </a:prstGeom>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462607" y="2199375"/>
            <a:ext cx="3794941" cy="3792406"/>
          </a:xfrm>
          <a:prstGeom prst="rect">
            <a:avLst/>
          </a:prstGeom>
        </p:spPr>
      </p:pic>
      <p:pic>
        <p:nvPicPr>
          <p:cNvPr id="16" name="blank"/>
          <p:cNvPicPr>
            <a:picLocks noChangeAspect="1"/>
          </p:cNvPicPr>
          <p:nvPr/>
        </p:nvPicPr>
        <p:blipFill rotWithShape="1">
          <a:blip r:embed="rId11" cstate="print">
            <a:extLst>
              <a:ext uri="{28A0092B-C50C-407E-A947-70E740481C1C}">
                <a14:useLocalDpi xmlns:a14="http://schemas.microsoft.com/office/drawing/2010/main" val="0"/>
              </a:ext>
            </a:extLst>
          </a:blip>
          <a:srcRect l="18931" t="18743" r="18554" b="19167"/>
          <a:stretch/>
        </p:blipFill>
        <p:spPr>
          <a:xfrm>
            <a:off x="4422113" y="2148124"/>
            <a:ext cx="3921601" cy="3894909"/>
          </a:xfrm>
          <a:prstGeom prst="rect">
            <a:avLst/>
          </a:prstGeom>
        </p:spPr>
      </p:pic>
      <p:pic>
        <p:nvPicPr>
          <p:cNvPr id="19" name="bunny"/>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80441" y="3796728"/>
            <a:ext cx="1196995" cy="2386614"/>
          </a:xfrm>
          <a:prstGeom prst="rect">
            <a:avLst/>
          </a:prstGeom>
        </p:spPr>
      </p:pic>
    </p:spTree>
    <p:extLst>
      <p:ext uri="{BB962C8B-B14F-4D97-AF65-F5344CB8AC3E}">
        <p14:creationId xmlns:p14="http://schemas.microsoft.com/office/powerpoint/2010/main" val="258279367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1"/>
                </p:tgtEl>
              </p:cMediaNode>
            </p:audio>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1500" fill="hold"/>
                                        <p:tgtEl>
                                          <p:spTgt spid="21"/>
                                        </p:tgtEl>
                                      </p:cBhvr>
                                    </p:cmd>
                                  </p:childTnLst>
                                </p:cTn>
                              </p:par>
                            </p:childTnLst>
                          </p:cTn>
                        </p:par>
                      </p:childTnLst>
                    </p:cTn>
                  </p:par>
                </p:childTnLst>
              </p:cTn>
              <p:nextCondLst>
                <p:cond evt="onClick" delay="0">
                  <p:tgtEl>
                    <p:spTgt spid="8"/>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nodeType="clickEffect">
                                  <p:stCondLst>
                                    <p:cond delay="0"/>
                                  </p:stCondLst>
                                  <p:childTnLst>
                                    <p:set>
                                      <p:cBhvr>
                                        <p:cTn id="21"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2" restart="whenNotActive" fill="hold" evtFilter="cancelBubble" nodeType="interactiveSeq">
                <p:stCondLst>
                  <p:cond evt="onClick" delay="0">
                    <p:tgtEl>
                      <p:spTgt spid="12"/>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7" restart="whenNotActive" fill="hold" evtFilter="cancelBubble" nodeType="interactiveSeq">
                <p:stCondLst>
                  <p:cond evt="onClick" delay="0">
                    <p:tgtEl>
                      <p:spTgt spid="6"/>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nodeType="clickEffect">
                                  <p:stCondLst>
                                    <p:cond delay="0"/>
                                  </p:stCondLst>
                                  <p:childTnLst>
                                    <p:set>
                                      <p:cBhvr>
                                        <p:cTn id="31"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32" restart="whenNotActive" fill="hold" evtFilter="cancelBubble" nodeType="interactiveSeq">
                <p:stCondLst>
                  <p:cond evt="onClick" delay="0">
                    <p:tgtEl>
                      <p:spTgt spid="5"/>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37" restart="whenNotActive" fill="hold" evtFilter="cancelBubble" nodeType="interactiveSeq">
                <p:stCondLst>
                  <p:cond evt="onClick" delay="0">
                    <p:tgtEl>
                      <p:spTgt spid="4"/>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nodeType="clickEffect">
                                  <p:stCondLst>
                                    <p:cond delay="0"/>
                                  </p:stCondLst>
                                  <p:childTnLst>
                                    <p:set>
                                      <p:cBhvr>
                                        <p:cTn id="41" dur="1" fill="hold">
                                          <p:stCondLst>
                                            <p:cond delay="0"/>
                                          </p:stCondLst>
                                        </p:cTn>
                                        <p:tgtEl>
                                          <p:spTgt spid="4"/>
                                        </p:tgtEl>
                                        <p:attrNameLst>
                                          <p:attrName>style.visibility</p:attrName>
                                        </p:attrNameLst>
                                      </p:cBhvr>
                                      <p:to>
                                        <p:strVal val="hidden"/>
                                      </p:to>
                                    </p:set>
                                  </p:childTnLst>
                                </p:cTn>
                              </p:par>
                              <p:par>
                                <p:cTn id="42" presetID="42" presetClass="entr" presetSubtype="0" fill="hold" nodeType="withEffect">
                                  <p:stCondLst>
                                    <p:cond delay="150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
                                          </p:val>
                                        </p:tav>
                                        <p:tav tm="100000">
                                          <p:val>
                                            <p:strVal val="#ppt_x"/>
                                          </p:val>
                                        </p:tav>
                                      </p:tavLst>
                                    </p:anim>
                                    <p:anim calcmode="lin" valueType="num">
                                      <p:cBhvr>
                                        <p:cTn id="4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4"/>
                  </p:tgtEl>
                </p:cond>
              </p:nextCondLst>
            </p:seq>
          </p:childTnLst>
        </p:cTn>
      </p:par>
    </p:tnLst>
    <p:bldLst>
      <p:bldP spid="2"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2AC633D9447D439259615044343FAE" ma:contentTypeVersion="13" ma:contentTypeDescription="Create a new document." ma:contentTypeScope="" ma:versionID="daf140717e303b2ee3dd56883b6cfa68">
  <xsd:schema xmlns:xsd="http://www.w3.org/2001/XMLSchema" xmlns:xs="http://www.w3.org/2001/XMLSchema" xmlns:p="http://schemas.microsoft.com/office/2006/metadata/properties" xmlns:ns3="08a87a92-c438-43cf-9163-c4a3ef4fc21a" xmlns:ns4="8b0d12bc-22a4-4723-bbeb-c43c78f3292b" targetNamespace="http://schemas.microsoft.com/office/2006/metadata/properties" ma:root="true" ma:fieldsID="8c0a0b5f83f0c9383bd91e5342dcf297" ns3:_="" ns4:_="">
    <xsd:import namespace="08a87a92-c438-43cf-9163-c4a3ef4fc21a"/>
    <xsd:import namespace="8b0d12bc-22a4-4723-bbeb-c43c78f3292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ServiceLocation"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a87a92-c438-43cf-9163-c4a3ef4fc21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0d12bc-22a4-4723-bbeb-c43c78f3292b"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D6A4055-2040-401F-BEDD-2C22CCB0D0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a87a92-c438-43cf-9163-c4a3ef4fc21a"/>
    <ds:schemaRef ds:uri="8b0d12bc-22a4-4723-bbeb-c43c78f329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2FC584-96CB-4114-85BA-330CCD68423F}">
  <ds:schemaRefs>
    <ds:schemaRef ds:uri="http://schemas.microsoft.com/sharepoint/v3/contenttype/forms"/>
  </ds:schemaRefs>
</ds:datastoreItem>
</file>

<file path=customXml/itemProps3.xml><?xml version="1.0" encoding="utf-8"?>
<ds:datastoreItem xmlns:ds="http://schemas.openxmlformats.org/officeDocument/2006/customXml" ds:itemID="{2AD3459E-0508-4DE4-92FB-31376EF79BDE}">
  <ds:schemaRefs>
    <ds:schemaRef ds:uri="http://purl.org/dc/elements/1.1/"/>
    <ds:schemaRef ds:uri="http://schemas.microsoft.com/office/2006/metadata/properties"/>
    <ds:schemaRef ds:uri="8b0d12bc-22a4-4723-bbeb-c43c78f3292b"/>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08a87a92-c438-43cf-9163-c4a3ef4fc21a"/>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158</TotalTime>
  <Words>196</Words>
  <Application>Microsoft Office PowerPoint</Application>
  <PresentationFormat>On-screen Show (4:3)</PresentationFormat>
  <Paragraphs>28</Paragraphs>
  <Slides>8</Slides>
  <Notes>0</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Arial</vt:lpstr>
      <vt:lpstr>Twinkl</vt:lpstr>
      <vt:lpstr>Office Theme</vt:lpstr>
      <vt:lpstr>PowerPoint Presentation</vt:lpstr>
      <vt:lpstr>Can You Help the Easter Bunny to Tell the Time?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Jessica Barnes</cp:lastModifiedBy>
  <cp:revision>33</cp:revision>
  <dcterms:created xsi:type="dcterms:W3CDTF">2019-02-04T15:36:42Z</dcterms:created>
  <dcterms:modified xsi:type="dcterms:W3CDTF">2020-04-15T12:16:48Z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0x010100662AC633D9447D439259615044343FAE</vt:lpwstr>
  </property>
</Properties>
</file>