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885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82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480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803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93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07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644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304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683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85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63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1CFCF-A7B2-4563-B349-DCABF14B74D2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B09FB-073C-41AD-A06F-1FAC21A6EB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924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118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3281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0442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7035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685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2378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0824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7023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566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6099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1726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5120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4391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0596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0465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6982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8552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1866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3750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9161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4606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8358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50511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7379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26106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2718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11981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5173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2015-12-01T12:21:04Z</dcterms:created>
  <dcterms:modified xsi:type="dcterms:W3CDTF">2015-12-01T12:21:21Z</dcterms:modified>
</cp:coreProperties>
</file>