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70866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6164FF-7CE8-7BB8-EEC0-04EDD790A88D}" v="268" dt="2026-06-11T06:33:30.2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hua Cialis" userId="S::joshua.cialis@vikingacademytrust.com::1e99ea35-f4d9-4a92-801a-5a7734841bdc" providerId="AD" clId="Web-{75BEB114-7B1C-959C-ECDF-F6794ECB687F}"/>
    <pc:docChg chg="modSld">
      <pc:chgData name="Joshua Cialis" userId="S::joshua.cialis@vikingacademytrust.com::1e99ea35-f4d9-4a92-801a-5a7734841bdc" providerId="AD" clId="Web-{75BEB114-7B1C-959C-ECDF-F6794ECB687F}" dt="2026-06-03T12:52:40.084" v="388" actId="20577"/>
      <pc:docMkLst>
        <pc:docMk/>
      </pc:docMkLst>
      <pc:sldChg chg="modSp">
        <pc:chgData name="Joshua Cialis" userId="S::joshua.cialis@vikingacademytrust.com::1e99ea35-f4d9-4a92-801a-5a7734841bdc" providerId="AD" clId="Web-{75BEB114-7B1C-959C-ECDF-F6794ECB687F}" dt="2026-06-03T12:52:40.084" v="388" actId="20577"/>
        <pc:sldMkLst>
          <pc:docMk/>
          <pc:sldMk cId="2938597395" sldId="256"/>
        </pc:sldMkLst>
        <pc:spChg chg="mod">
          <ac:chgData name="Joshua Cialis" userId="S::joshua.cialis@vikingacademytrust.com::1e99ea35-f4d9-4a92-801a-5a7734841bdc" providerId="AD" clId="Web-{75BEB114-7B1C-959C-ECDF-F6794ECB687F}" dt="2026-06-03T12:52:40.084" v="388" actId="20577"/>
          <ac:spMkLst>
            <pc:docMk/>
            <pc:sldMk cId="2938597395" sldId="256"/>
            <ac:spMk id="7" creationId="{00000000-0000-0000-0000-000000000000}"/>
          </ac:spMkLst>
        </pc:spChg>
        <pc:graphicFrameChg chg="mod modGraphic">
          <ac:chgData name="Joshua Cialis" userId="S::joshua.cialis@vikingacademytrust.com::1e99ea35-f4d9-4a92-801a-5a7734841bdc" providerId="AD" clId="Web-{75BEB114-7B1C-959C-ECDF-F6794ECB687F}" dt="2026-06-03T12:50:26.574" v="189"/>
          <ac:graphicFrameMkLst>
            <pc:docMk/>
            <pc:sldMk cId="2938597395" sldId="256"/>
            <ac:graphicFrameMk id="5" creationId="{00000000-0000-0000-0000-000000000000}"/>
          </ac:graphicFrameMkLst>
        </pc:graphicFrameChg>
      </pc:sldChg>
      <pc:sldChg chg="modSp">
        <pc:chgData name="Joshua Cialis" userId="S::joshua.cialis@vikingacademytrust.com::1e99ea35-f4d9-4a92-801a-5a7734841bdc" providerId="AD" clId="Web-{75BEB114-7B1C-959C-ECDF-F6794ECB687F}" dt="2026-06-03T12:51:52.611" v="353"/>
        <pc:sldMkLst>
          <pc:docMk/>
          <pc:sldMk cId="2287497931" sldId="257"/>
        </pc:sldMkLst>
        <pc:graphicFrameChg chg="mod modGraphic">
          <ac:chgData name="Joshua Cialis" userId="S::joshua.cialis@vikingacademytrust.com::1e99ea35-f4d9-4a92-801a-5a7734841bdc" providerId="AD" clId="Web-{75BEB114-7B1C-959C-ECDF-F6794ECB687F}" dt="2026-06-03T12:51:52.611" v="353"/>
          <ac:graphicFrameMkLst>
            <pc:docMk/>
            <pc:sldMk cId="2287497931" sldId="257"/>
            <ac:graphicFrameMk id="8" creationId="{1DA843A6-85C4-8B1A-C630-8B4E7819AA9C}"/>
          </ac:graphicFrameMkLst>
        </pc:graphicFrameChg>
      </pc:sldChg>
    </pc:docChg>
  </pc:docChgLst>
  <pc:docChgLst>
    <pc:chgData name="Joshua Cialis" userId="S::joshua.cialis@vikingacademytrust.com::1e99ea35-f4d9-4a92-801a-5a7734841bdc" providerId="AD" clId="Web-{486164FF-7CE8-7BB8-EEC0-04EDD790A88D}"/>
    <pc:docChg chg="modSld">
      <pc:chgData name="Joshua Cialis" userId="S::joshua.cialis@vikingacademytrust.com::1e99ea35-f4d9-4a92-801a-5a7734841bdc" providerId="AD" clId="Web-{486164FF-7CE8-7BB8-EEC0-04EDD790A88D}" dt="2026-06-11T06:33:29.027" v="251" actId="20577"/>
      <pc:docMkLst>
        <pc:docMk/>
      </pc:docMkLst>
      <pc:sldChg chg="modSp">
        <pc:chgData name="Joshua Cialis" userId="S::joshua.cialis@vikingacademytrust.com::1e99ea35-f4d9-4a92-801a-5a7734841bdc" providerId="AD" clId="Web-{486164FF-7CE8-7BB8-EEC0-04EDD790A88D}" dt="2026-06-11T06:32:47.870" v="208"/>
        <pc:sldMkLst>
          <pc:docMk/>
          <pc:sldMk cId="2938597395" sldId="256"/>
        </pc:sldMkLst>
        <pc:spChg chg="mod">
          <ac:chgData name="Joshua Cialis" userId="S::joshua.cialis@vikingacademytrust.com::1e99ea35-f4d9-4a92-801a-5a7734841bdc" providerId="AD" clId="Web-{486164FF-7CE8-7BB8-EEC0-04EDD790A88D}" dt="2026-06-11T06:32:11.040" v="116" actId="20577"/>
          <ac:spMkLst>
            <pc:docMk/>
            <pc:sldMk cId="2938597395" sldId="256"/>
            <ac:spMk id="7" creationId="{00000000-0000-0000-0000-000000000000}"/>
          </ac:spMkLst>
        </pc:spChg>
        <pc:graphicFrameChg chg="mod modGraphic">
          <ac:chgData name="Joshua Cialis" userId="S::joshua.cialis@vikingacademytrust.com::1e99ea35-f4d9-4a92-801a-5a7734841bdc" providerId="AD" clId="Web-{486164FF-7CE8-7BB8-EEC0-04EDD790A88D}" dt="2026-06-11T06:32:47.870" v="208"/>
          <ac:graphicFrameMkLst>
            <pc:docMk/>
            <pc:sldMk cId="2938597395" sldId="256"/>
            <ac:graphicFrameMk id="5" creationId="{00000000-0000-0000-0000-000000000000}"/>
          </ac:graphicFrameMkLst>
        </pc:graphicFrameChg>
      </pc:sldChg>
      <pc:sldChg chg="modSp">
        <pc:chgData name="Joshua Cialis" userId="S::joshua.cialis@vikingacademytrust.com::1e99ea35-f4d9-4a92-801a-5a7734841bdc" providerId="AD" clId="Web-{486164FF-7CE8-7BB8-EEC0-04EDD790A88D}" dt="2026-06-11T06:33:29.027" v="251" actId="20577"/>
        <pc:sldMkLst>
          <pc:docMk/>
          <pc:sldMk cId="2287497931" sldId="257"/>
        </pc:sldMkLst>
        <pc:spChg chg="mod">
          <ac:chgData name="Joshua Cialis" userId="S::joshua.cialis@vikingacademytrust.com::1e99ea35-f4d9-4a92-801a-5a7734841bdc" providerId="AD" clId="Web-{486164FF-7CE8-7BB8-EEC0-04EDD790A88D}" dt="2026-06-11T06:33:29.027" v="251" actId="20577"/>
          <ac:spMkLst>
            <pc:docMk/>
            <pc:sldMk cId="2287497931" sldId="257"/>
            <ac:spMk id="7" creationId="{00000000-0000-0000-0000-000000000000}"/>
          </ac:spMkLst>
        </pc:spChg>
        <pc:graphicFrameChg chg="mod modGraphic">
          <ac:chgData name="Joshua Cialis" userId="S::joshua.cialis@vikingacademytrust.com::1e99ea35-f4d9-4a92-801a-5a7734841bdc" providerId="AD" clId="Web-{486164FF-7CE8-7BB8-EEC0-04EDD790A88D}" dt="2026-06-11T06:33:10.277" v="242"/>
          <ac:graphicFrameMkLst>
            <pc:docMk/>
            <pc:sldMk cId="2287497931" sldId="257"/>
            <ac:graphicFrameMk id="8" creationId="{1DA843A6-85C4-8B1A-C630-8B4E7819AA9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299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165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73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54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5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20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60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438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635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94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31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40A27-842B-4BF5-A71F-476CAA2B1237}" type="datetimeFigureOut">
              <a:rPr lang="en-GB" smtClean="0"/>
              <a:t>10/06/2026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93760-B6BA-406B-9E13-E2CCAD71DF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2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992575"/>
              </p:ext>
            </p:extLst>
          </p:nvPr>
        </p:nvGraphicFramePr>
        <p:xfrm>
          <a:off x="385337" y="2248968"/>
          <a:ext cx="11306919" cy="4156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1720434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502532242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2852402198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3322441676"/>
                    </a:ext>
                  </a:extLst>
                </a:gridCol>
                <a:gridCol w="1884486">
                  <a:extLst>
                    <a:ext uri="{9D8B030D-6E8A-4147-A177-3AD203B41FA5}">
                      <a16:colId xmlns:a16="http://schemas.microsoft.com/office/drawing/2014/main" val="508907145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XCCW Joined 8a"/>
                        </a:rPr>
                        <a:t>Day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44053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many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b="0" i="0" u="none" strike="noStrike" noProof="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Apto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money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half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eye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63802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sugar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material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wood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cotton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wool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236216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paper</a:t>
                      </a:r>
                      <a:endParaRPr lang="en-GB" sz="1800" b="0" i="0" u="none" strike="noStrike" noProof="0" dirty="0">
                        <a:solidFill>
                          <a:srgbClr val="000000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5337" y="427694"/>
            <a:ext cx="11421326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XCCW Joined 8a"/>
              </a:rPr>
              <a:t>Name: …………………………………       </a:t>
            </a:r>
            <a:endParaRPr lang="en-US" sz="1200" dirty="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12/06/2026</a:t>
            </a:r>
            <a:endParaRPr lang="en-US" sz="1200" dirty="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19/06/2026</a:t>
            </a:r>
            <a:endParaRPr lang="en-GB" dirty="0"/>
          </a:p>
          <a:p>
            <a:endParaRPr lang="en-GB" sz="1200" dirty="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Hi Year 2! Here are your spellings for the week. This term we are recapping high frequency words and some words to help us with our </a:t>
            </a:r>
            <a:r>
              <a:rPr lang="en-GB" sz="1200">
                <a:latin typeface="XCCW Joined 8a"/>
              </a:rPr>
              <a:t>English</a:t>
            </a:r>
            <a:r>
              <a:rPr lang="en-GB" sz="1200" dirty="0">
                <a:latin typeface="XCCW Joined 8a"/>
              </a:rPr>
              <a:t> learning! The boxes are for practising your spellings each day. We will see how many you know on Friday! Hand in your practice sheet for house points on </a:t>
            </a:r>
            <a:r>
              <a:rPr lang="en-GB" sz="1200" b="1" dirty="0">
                <a:latin typeface="XCCW Joined 8a"/>
              </a:rPr>
              <a:t>Friday morning</a:t>
            </a:r>
            <a:r>
              <a:rPr lang="en-GB" sz="1200" dirty="0">
                <a:latin typeface="XCCW Joined 8a"/>
              </a:rPr>
              <a:t>! Good luck!  </a:t>
            </a:r>
          </a:p>
          <a:p>
            <a:endParaRPr lang="en-GB" sz="1200" dirty="0">
              <a:latin typeface="Comic Sans MS"/>
            </a:endParaRPr>
          </a:p>
          <a:p>
            <a:r>
              <a:rPr lang="en-GB" sz="1200" dirty="0">
                <a:latin typeface="XCCW Joined 8a"/>
              </a:rPr>
              <a:t>Help your child learn their spellings by the </a:t>
            </a:r>
            <a:r>
              <a:rPr lang="en-GB" sz="1200" b="1" dirty="0">
                <a:latin typeface="XCCW Joined 8a"/>
              </a:rPr>
              <a:t>look, say, cover, write </a:t>
            </a:r>
            <a:r>
              <a:rPr lang="en-GB" sz="1200" dirty="0">
                <a:latin typeface="XCCW Joined 8a"/>
              </a:rPr>
              <a:t>and </a:t>
            </a:r>
            <a:r>
              <a:rPr lang="en-GB" sz="1200" b="1" dirty="0">
                <a:latin typeface="XCCW Joined 8a"/>
              </a:rPr>
              <a:t>check</a:t>
            </a:r>
            <a:r>
              <a:rPr lang="en-GB" sz="1200" dirty="0">
                <a:latin typeface="XCCW Joined 8a"/>
              </a:rPr>
              <a:t> method. </a:t>
            </a:r>
          </a:p>
          <a:p>
            <a:endParaRPr lang="en-GB" sz="1200" dirty="0">
              <a:latin typeface="XCCW Joined 8a" panose="0305060204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F09020-AF6F-E2E5-A305-991CB9D98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97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337" y="427694"/>
            <a:ext cx="11421326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XCCW Joined 8a"/>
              </a:rPr>
              <a:t>Name: …………………………………       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Date Set: 12/06/2026</a:t>
            </a:r>
            <a:endParaRPr lang="en-US" sz="1200">
              <a:latin typeface="XCCW Joined 8a"/>
            </a:endParaRPr>
          </a:p>
          <a:p>
            <a:r>
              <a:rPr lang="en-GB" sz="1200">
                <a:latin typeface="XCCW Joined 8a"/>
              </a:rPr>
              <a:t>Test Date: 19/06/2026</a:t>
            </a:r>
            <a:endParaRPr lang="en-GB"/>
          </a:p>
          <a:p>
            <a:endParaRPr lang="en-GB" sz="1400" b="1" dirty="0">
              <a:latin typeface="Comic Sans MS"/>
            </a:endParaRPr>
          </a:p>
          <a:p>
            <a:r>
              <a:rPr lang="en-GB" sz="1400" b="1" dirty="0">
                <a:latin typeface="Comic Sans MS"/>
              </a:rPr>
              <a:t>Optional extra practice:</a:t>
            </a:r>
          </a:p>
          <a:p>
            <a:endParaRPr lang="en-GB" sz="1400" dirty="0">
              <a:latin typeface="Comic Sans MS"/>
            </a:endParaRPr>
          </a:p>
          <a:p>
            <a:r>
              <a:rPr lang="en-GB" sz="1400" dirty="0">
                <a:latin typeface="Comic Sans MS"/>
              </a:rPr>
              <a:t>Now try to use some of your spelling words in a sentence!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CBD2FB-96CB-0E1C-5C78-BD0E193F8B8B}"/>
              </a:ext>
            </a:extLst>
          </p:cNvPr>
          <p:cNvSpPr/>
          <p:nvPr/>
        </p:nvSpPr>
        <p:spPr>
          <a:xfrm>
            <a:off x="188686" y="304800"/>
            <a:ext cx="11721092" cy="627017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4928AB-4612-224A-3385-813E72C80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4093" y="483136"/>
            <a:ext cx="538162" cy="538162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A843A6-85C4-8B1A-C630-8B4E7819A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180549"/>
              </p:ext>
            </p:extLst>
          </p:nvPr>
        </p:nvGraphicFramePr>
        <p:xfrm>
          <a:off x="385337" y="2248968"/>
          <a:ext cx="11306919" cy="4208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9411">
                  <a:extLst>
                    <a:ext uri="{9D8B030D-6E8A-4147-A177-3AD203B41FA5}">
                      <a16:colId xmlns:a16="http://schemas.microsoft.com/office/drawing/2014/main" val="3479258182"/>
                    </a:ext>
                  </a:extLst>
                </a:gridCol>
                <a:gridCol w="1319130">
                  <a:extLst>
                    <a:ext uri="{9D8B030D-6E8A-4147-A177-3AD203B41FA5}">
                      <a16:colId xmlns:a16="http://schemas.microsoft.com/office/drawing/2014/main" val="560546305"/>
                    </a:ext>
                  </a:extLst>
                </a:gridCol>
                <a:gridCol w="9258378">
                  <a:extLst>
                    <a:ext uri="{9D8B030D-6E8A-4147-A177-3AD203B41FA5}">
                      <a16:colId xmlns:a16="http://schemas.microsoft.com/office/drawing/2014/main" val="2374335649"/>
                    </a:ext>
                  </a:extLst>
                </a:gridCol>
              </a:tblGrid>
              <a:tr h="341832"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>
                          <a:latin typeface="XCCW Joined 8a"/>
                        </a:rPr>
                        <a:t>A sentence including your spelling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0888530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>
                          <a:latin typeface="XCCW Joined 8a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>
                          <a:latin typeface="Comic Sans MS"/>
                        </a:rPr>
                        <a:t>many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69805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money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79481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half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4720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eye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1570909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sugar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59297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material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922018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latin typeface="XCCW Joined 8a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latin typeface="Comic Sans MS"/>
                        </a:rPr>
                        <a:t>wood</a:t>
                      </a:r>
                      <a:endParaRPr lang="en-GB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585976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cotton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3646773"/>
                  </a:ext>
                </a:extLst>
              </a:tr>
              <a:tr h="374107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  <a:latin typeface="Comic Sans MS"/>
                        </a:rPr>
                        <a:t>wool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11091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XCCW Joined 8a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Comic Sans MS"/>
                        </a:rPr>
                        <a:t>paper</a:t>
                      </a:r>
                      <a:endParaRPr lang="en-GB" sz="1800" b="0" i="0" u="none" strike="noStrike" noProof="0" dirty="0">
                        <a:solidFill>
                          <a:srgbClr val="000000"/>
                        </a:solidFill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XCCW Joined 8a" panose="0305060204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409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97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45CE8E465A6BE4EBB9957AA6C1E6BB6" ma:contentTypeVersion="19" ma:contentTypeDescription="Create a new document." ma:contentTypeScope="" ma:versionID="f286a45449968b6f500e02b8281b2540">
  <xsd:schema xmlns:xsd="http://www.w3.org/2001/XMLSchema" xmlns:xs="http://www.w3.org/2001/XMLSchema" xmlns:p="http://schemas.microsoft.com/office/2006/metadata/properties" xmlns:ns2="3230ec2b-27e8-4dd0-9293-665ce0473f91" xmlns:ns3="82bf742c-28af-4b22-825a-be22ea25a822" targetNamespace="http://schemas.microsoft.com/office/2006/metadata/properties" ma:root="true" ma:fieldsID="32d6c931dc2b470e2cdf3eaf1c5e6917" ns2:_="" ns3:_="">
    <xsd:import namespace="3230ec2b-27e8-4dd0-9293-665ce0473f91"/>
    <xsd:import namespace="82bf742c-28af-4b22-825a-be22ea25a8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30ec2b-27e8-4dd0-9293-665ce0473f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f0b333-d9ab-434a-a75b-c8418cf004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f742c-28af-4b22-825a-be22ea25a82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d22ec47-fc26-4a75-b8ac-68420181ac9a}" ma:internalName="TaxCatchAll" ma:showField="CatchAllData" ma:web="82bf742c-28af-4b22-825a-be22ea25a8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30ec2b-27e8-4dd0-9293-665ce0473f91">
      <Terms xmlns="http://schemas.microsoft.com/office/infopath/2007/PartnerControls"/>
    </lcf76f155ced4ddcb4097134ff3c332f>
    <TaxCatchAll xmlns="82bf742c-28af-4b22-825a-be22ea25a822" xsi:nil="true"/>
  </documentManagement>
</p:properties>
</file>

<file path=customXml/itemProps1.xml><?xml version="1.0" encoding="utf-8"?>
<ds:datastoreItem xmlns:ds="http://schemas.openxmlformats.org/officeDocument/2006/customXml" ds:itemID="{7080555B-9843-43C4-B489-1B95CEBA3F3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C66EDE2-DB65-4B8F-B557-42DFF2FD18C2}">
  <ds:schemaRefs>
    <ds:schemaRef ds:uri="3230ec2b-27e8-4dd0-9293-665ce0473f91"/>
    <ds:schemaRef ds:uri="82bf742c-28af-4b22-825a-be22ea25a82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745708B-D11A-4598-A7D9-54A12166DA30}">
  <ds:schemaRefs>
    <ds:schemaRef ds:uri="http://www.w3.org/XML/1998/namespace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82bf742c-28af-4b22-825a-be22ea25a822"/>
    <ds:schemaRef ds:uri="3230ec2b-27e8-4dd0-9293-665ce0473f91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</Words>
  <Application>Microsoft Office PowerPoint</Application>
  <PresentationFormat>Widescreen</PresentationFormat>
  <Paragraphs>60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Rees-Boughton</dc:creator>
  <cp:lastModifiedBy>Joshua Cialis</cp:lastModifiedBy>
  <cp:revision>82</cp:revision>
  <cp:lastPrinted>2020-10-02T07:07:20Z</cp:lastPrinted>
  <dcterms:created xsi:type="dcterms:W3CDTF">2017-11-27T08:29:59Z</dcterms:created>
  <dcterms:modified xsi:type="dcterms:W3CDTF">2026-06-11T06:33:30Z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0x010100145CE8E465A6BE4EBB9957AA6C1E6BB6</vt:lpwstr>
  </property>
  <property fmtid="{D5CDD505-2E9C-101B-9397-08002B2CF9AE}" pid="3" name="MediaServiceImageTags">
    <vt:lpwstr/>
  </property>
</Properties>
</file>