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4" r:id="rId4"/>
    <p:sldId id="275" r:id="rId5"/>
    <p:sldId id="276" r:id="rId6"/>
    <p:sldId id="277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A7"/>
    <a:srgbClr val="B9D26E"/>
    <a:srgbClr val="69932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Who Is India Flint?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India Flint is a textile artist and writer from Australia.</a:t>
            </a:r>
          </a:p>
        </p:txBody>
      </p:sp>
      <p:sp>
        <p:nvSpPr>
          <p:cNvPr id="7" name="Partial Circle 6"/>
          <p:cNvSpPr/>
          <p:nvPr/>
        </p:nvSpPr>
        <p:spPr>
          <a:xfrm>
            <a:off x="3451429" y="1862560"/>
            <a:ext cx="4446165" cy="4446165"/>
          </a:xfrm>
          <a:prstGeom prst="pie">
            <a:avLst>
              <a:gd name="adj1" fmla="val 7816998"/>
              <a:gd name="adj2" fmla="val 3362938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428" y="2078275"/>
            <a:ext cx="4411968" cy="3653080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5369887"/>
            <a:ext cx="7632700" cy="722938"/>
          </a:xfrm>
          <a:prstGeom prst="roundRect">
            <a:avLst/>
          </a:prstGeom>
          <a:solidFill>
            <a:srgbClr val="B9D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experiments with natural dyes, such as plants, to colour wool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and textiles.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Early Life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India Flint was born in Canada in 1958.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5100506"/>
            <a:ext cx="7632700" cy="992319"/>
          </a:xfrm>
          <a:prstGeom prst="roundRect">
            <a:avLst/>
          </a:prstGeom>
          <a:solidFill>
            <a:srgbClr val="B9D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At the age of three, she moved to Australia with her family. As a child she enjoyed sewing, and watching her grandmother dye cloth with tea leaves and onion skins.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126" y="1922688"/>
            <a:ext cx="4307747" cy="3046075"/>
          </a:xfrm>
          <a:prstGeom prst="roundRect">
            <a:avLst>
              <a:gd name="adj" fmla="val 5926"/>
            </a:avLst>
          </a:prstGeom>
        </p:spPr>
      </p:pic>
    </p:spTree>
    <p:extLst>
      <p:ext uri="{BB962C8B-B14F-4D97-AF65-F5344CB8AC3E}">
        <p14:creationId xmlns:p14="http://schemas.microsoft.com/office/powerpoint/2010/main" val="370064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Textiles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India Flint uses wool, felt and paper in her work. She says ‘weaving is a meditation’ and it helps her relax. She weaves cloth and then dyes </a:t>
            </a:r>
            <a:br>
              <a:rPr lang="en-GB" dirty="0"/>
            </a:br>
            <a:r>
              <a:rPr lang="en-GB" dirty="0"/>
              <a:t>it afterwards.</a:t>
            </a:r>
          </a:p>
        </p:txBody>
      </p:sp>
      <p:sp>
        <p:nvSpPr>
          <p:cNvPr id="9" name="Oval 8"/>
          <p:cNvSpPr/>
          <p:nvPr/>
        </p:nvSpPr>
        <p:spPr>
          <a:xfrm>
            <a:off x="2290194" y="3045204"/>
            <a:ext cx="2810312" cy="281031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55650" y="2639286"/>
            <a:ext cx="2259675" cy="2259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6993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3449458" y="3818912"/>
            <a:ext cx="2259675" cy="2259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6993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128675" y="2639286"/>
            <a:ext cx="2259675" cy="2259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6993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27" y="2966726"/>
            <a:ext cx="1794920" cy="16047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841" y="4193766"/>
            <a:ext cx="1404908" cy="15099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349" y="3144376"/>
            <a:ext cx="1856507" cy="129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84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Printing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For printing patterns onto cloth, India uses leaves, sticks and flowers.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55650" y="2018709"/>
            <a:ext cx="2259675" cy="2259675"/>
            <a:chOff x="2424418" y="2505271"/>
            <a:chExt cx="2259675" cy="2259675"/>
          </a:xfrm>
        </p:grpSpPr>
        <p:sp>
          <p:nvSpPr>
            <p:cNvPr id="9" name="Oval 8"/>
            <p:cNvSpPr/>
            <p:nvPr/>
          </p:nvSpPr>
          <p:spPr>
            <a:xfrm>
              <a:off x="2424418" y="2505271"/>
              <a:ext cx="2259675" cy="22596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9932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4289" y="2920379"/>
              <a:ext cx="1854418" cy="1711948"/>
            </a:xfrm>
            <a:prstGeom prst="rect">
              <a:avLst/>
            </a:prstGeom>
          </p:spPr>
        </p:pic>
      </p:grpSp>
      <p:sp>
        <p:nvSpPr>
          <p:cNvPr id="13" name="Oval 12"/>
          <p:cNvSpPr/>
          <p:nvPr/>
        </p:nvSpPr>
        <p:spPr>
          <a:xfrm>
            <a:off x="3449458" y="3818912"/>
            <a:ext cx="2259675" cy="2259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6993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36588">
            <a:off x="3643624" y="4403107"/>
            <a:ext cx="1760069" cy="1091284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6128675" y="2018709"/>
            <a:ext cx="2259675" cy="2259675"/>
            <a:chOff x="5550475" y="2204665"/>
            <a:chExt cx="2259675" cy="2259675"/>
          </a:xfrm>
        </p:grpSpPr>
        <p:sp>
          <p:nvSpPr>
            <p:cNvPr id="12" name="Oval 11"/>
            <p:cNvSpPr/>
            <p:nvPr/>
          </p:nvSpPr>
          <p:spPr>
            <a:xfrm>
              <a:off x="5550475" y="2204665"/>
              <a:ext cx="2259675" cy="22596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9932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622" t="-4836" r="-9622" b="-1472"/>
            <a:stretch/>
          </p:blipFill>
          <p:spPr>
            <a:xfrm>
              <a:off x="5557298" y="2329202"/>
              <a:ext cx="2090783" cy="2090782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0284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Dyeing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India is known for using natural dyes in her work: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079641"/>
            <a:ext cx="7632700" cy="530604"/>
          </a:xfrm>
          <a:prstGeom prst="roundRect">
            <a:avLst>
              <a:gd name="adj" fmla="val 26153"/>
            </a:avLst>
          </a:prstGeom>
          <a:solidFill>
            <a:srgbClr val="B9D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Leaves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879842"/>
            <a:ext cx="7632700" cy="530604"/>
          </a:xfrm>
          <a:prstGeom prst="roundRect">
            <a:avLst>
              <a:gd name="adj" fmla="val 26153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Ochre (a type of earth)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5650" y="3680043"/>
            <a:ext cx="7632700" cy="530604"/>
          </a:xfrm>
          <a:prstGeom prst="roundRect">
            <a:avLst>
              <a:gd name="adj" fmla="val 26153"/>
            </a:avLst>
          </a:prstGeom>
          <a:solidFill>
            <a:srgbClr val="B9D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Sticks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4480243"/>
            <a:ext cx="7632700" cy="530604"/>
          </a:xfrm>
          <a:prstGeom prst="roundRect">
            <a:avLst>
              <a:gd name="adj" fmla="val 26153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Plants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2"/>
          <a:stretch/>
        </p:blipFill>
        <p:spPr>
          <a:xfrm>
            <a:off x="4991766" y="4563611"/>
            <a:ext cx="4152234" cy="18455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2"/>
          <a:stretch/>
        </p:blipFill>
        <p:spPr>
          <a:xfrm flipH="1">
            <a:off x="83882" y="4563611"/>
            <a:ext cx="4152234" cy="18455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2"/>
          <a:stretch/>
        </p:blipFill>
        <p:spPr>
          <a:xfrm flipH="1">
            <a:off x="2801510" y="4891415"/>
            <a:ext cx="3414732" cy="151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85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87</TotalTime>
  <Words>152</Words>
  <Application>Microsoft Office PowerPoint</Application>
  <PresentationFormat>On-screen Show (4:3)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Twinkl</vt:lpstr>
      <vt:lpstr>Arial</vt:lpstr>
      <vt:lpstr>Office Theme</vt:lpstr>
      <vt:lpstr>PowerPoint Presentation</vt:lpstr>
      <vt:lpstr>Who Is India Flint?</vt:lpstr>
      <vt:lpstr>Early Life</vt:lpstr>
      <vt:lpstr>Textiles</vt:lpstr>
      <vt:lpstr>Printing</vt:lpstr>
      <vt:lpstr>Dyeing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Sophie Spurrier</cp:lastModifiedBy>
  <cp:revision>7</cp:revision>
  <dcterms:created xsi:type="dcterms:W3CDTF">2019-02-22T14:36:33Z</dcterms:created>
  <dcterms:modified xsi:type="dcterms:W3CDTF">2020-03-31T21:09:22Z</dcterms:modified>
</cp:coreProperties>
</file>