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386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521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730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578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919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575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981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011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024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82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926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F0BD5-8D1C-45D1-B580-0638B20FF5E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2CC62-D0EE-43C6-89BA-B4EE7EE809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143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IALT: </a:t>
            </a:r>
            <a:r>
              <a:rPr lang="en-GB" b="1" dirty="0"/>
              <a:t>explore the Sikh practice of </a:t>
            </a:r>
            <a:r>
              <a:rPr lang="en-GB" b="1" dirty="0" err="1"/>
              <a:t>sewa</a:t>
            </a:r>
            <a:r>
              <a:rPr lang="en-GB" b="1" dirty="0"/>
              <a:t>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696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XCCW Joined 8a" panose="03050602040000000000" pitchFamily="66" charset="0"/>
              </a:rPr>
              <a:t>Think…</a:t>
            </a:r>
            <a:endParaRPr lang="en-GB" b="1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latin typeface="XCCW Joined 8a" panose="03050602040000000000" pitchFamily="66" charset="0"/>
              </a:rPr>
              <a:t>When was the last time you</a:t>
            </a:r>
          </a:p>
          <a:p>
            <a:pPr marL="0" indent="0">
              <a:buNone/>
            </a:pPr>
            <a:r>
              <a:rPr lang="en-GB" sz="4800" dirty="0">
                <a:latin typeface="XCCW Joined 8a" panose="03050602040000000000" pitchFamily="66" charset="0"/>
              </a:rPr>
              <a:t>helped somebody out and why </a:t>
            </a:r>
            <a:r>
              <a:rPr lang="en-GB" sz="4800" dirty="0" smtClean="0">
                <a:latin typeface="XCCW Joined 8a" panose="03050602040000000000" pitchFamily="66" charset="0"/>
              </a:rPr>
              <a:t>did you </a:t>
            </a:r>
            <a:r>
              <a:rPr lang="en-GB" sz="4800" dirty="0">
                <a:latin typeface="XCCW Joined 8a" panose="03050602040000000000" pitchFamily="66" charset="0"/>
              </a:rPr>
              <a:t>do it?</a:t>
            </a:r>
          </a:p>
        </p:txBody>
      </p:sp>
      <p:pic>
        <p:nvPicPr>
          <p:cNvPr id="1028" name="Picture 4" descr="Take Your Time To Think - Darius Foroux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65" t="19556" r="15617" b="26017"/>
          <a:stretch/>
        </p:blipFill>
        <p:spPr bwMode="auto">
          <a:xfrm>
            <a:off x="9360375" y="4186814"/>
            <a:ext cx="2671212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561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333" t="16815" r="11583" b="5260"/>
          <a:stretch/>
        </p:blipFill>
        <p:spPr>
          <a:xfrm>
            <a:off x="563880" y="365125"/>
            <a:ext cx="11033760" cy="603929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2910205" y="5847263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07026" y="5886463"/>
            <a:ext cx="15171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67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166" t="17851" r="12084" b="4667"/>
          <a:stretch/>
        </p:blipFill>
        <p:spPr>
          <a:xfrm>
            <a:off x="457200" y="365125"/>
            <a:ext cx="11277600" cy="6163203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2544445" y="5747543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1808" y="5836603"/>
            <a:ext cx="15171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51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XCCW Joined 8a" panose="03050602040000000000" pitchFamily="66" charset="0"/>
              </a:rPr>
              <a:t>Think…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>
                <a:latin typeface="XCCW Joined 8a" panose="03050602040000000000" pitchFamily="66" charset="0"/>
              </a:rPr>
              <a:t>If there was one charity you</a:t>
            </a:r>
          </a:p>
          <a:p>
            <a:pPr marL="0" indent="0">
              <a:buNone/>
            </a:pPr>
            <a:r>
              <a:rPr lang="en-GB" sz="4400" dirty="0">
                <a:latin typeface="XCCW Joined 8a" panose="03050602040000000000" pitchFamily="66" charset="0"/>
              </a:rPr>
              <a:t>could support financially, </a:t>
            </a:r>
            <a:r>
              <a:rPr lang="en-GB" sz="4400" dirty="0" smtClean="0">
                <a:latin typeface="XCCW Joined 8a" panose="03050602040000000000" pitchFamily="66" charset="0"/>
              </a:rPr>
              <a:t>which would </a:t>
            </a:r>
            <a:r>
              <a:rPr lang="en-GB" sz="4400" dirty="0">
                <a:latin typeface="XCCW Joined 8a" panose="03050602040000000000" pitchFamily="66" charset="0"/>
              </a:rPr>
              <a:t>it be and why?</a:t>
            </a:r>
          </a:p>
        </p:txBody>
      </p:sp>
      <p:pic>
        <p:nvPicPr>
          <p:cNvPr id="2054" name="Picture 6" descr="Logitech Customer Support Gets It | Think Company | Research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3335" y="5173980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1755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2773680" cy="1325563"/>
          </a:xfrm>
        </p:spPr>
        <p:txBody>
          <a:bodyPr>
            <a:normAutofit/>
          </a:bodyPr>
          <a:lstStyle/>
          <a:p>
            <a:r>
              <a:rPr lang="en-GB" sz="6000" b="1" dirty="0" smtClean="0">
                <a:latin typeface="XCCW Joined 8a" panose="03050602040000000000" pitchFamily="66" charset="0"/>
              </a:rPr>
              <a:t>Task</a:t>
            </a:r>
            <a:endParaRPr lang="en-GB" sz="6000" b="1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4102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5166" t="14889" r="41250" b="4963"/>
          <a:stretch/>
        </p:blipFill>
        <p:spPr>
          <a:xfrm>
            <a:off x="7071360" y="0"/>
            <a:ext cx="5120640" cy="687411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3055937" y="18256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68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3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53</Words>
  <Application>Microsoft Office PowerPoint</Application>
  <PresentationFormat>Widescreen</PresentationFormat>
  <Paragraphs>11</Paragraphs>
  <Slides>6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XCCW Joined 8a</vt:lpstr>
      <vt:lpstr>Office Theme</vt:lpstr>
      <vt:lpstr>IALT: explore the Sikh practice of sewa.</vt:lpstr>
      <vt:lpstr>Think…</vt:lpstr>
      <vt:lpstr>PowerPoint Presentation</vt:lpstr>
      <vt:lpstr>PowerPoint Presentation</vt:lpstr>
      <vt:lpstr>Think…</vt:lpstr>
      <vt:lpstr>Task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IALT: explore the Sikh practice of sewa.</dc:title>
  <dc:creator>Hannah Dannell</dc:creator>
  <cp:lastModifiedBy>Hannah Dannell</cp:lastModifiedBy>
  <cp:revision>2</cp:revision>
  <dcterms:created xsi:type="dcterms:W3CDTF">2020-05-14T17:24:31Z</dcterms:created>
  <dcterms:modified xsi:type="dcterms:W3CDTF">2020-05-14T17:28:01Z</dcterms:modified>
</cp:coreProperties>
</file>