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996FA3-5F85-0730-B7ED-A476C9890B77}" v="4" dt="2025-10-14T16:57:23.505"/>
    <p1510:client id="{ABEE50B0-7EE3-A6B4-4D5D-D32A16B21E61}" v="120" dt="2025-10-14T16:50:11.155"/>
    <p1510:client id="{C86F3DF4-9C4C-4299-C694-CBBADB7CE164}" v="5" dt="2025-10-14T16:51:46.4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67996FA3-5F85-0730-B7ED-A476C9890B77}"/>
    <pc:docChg chg="modSld">
      <pc:chgData name="" userId="" providerId="" clId="Web-{67996FA3-5F85-0730-B7ED-A476C9890B77}" dt="2025-10-14T16:57:22.333" v="1" actId="20577"/>
      <pc:docMkLst>
        <pc:docMk/>
      </pc:docMkLst>
      <pc:sldChg chg="modSp">
        <pc:chgData name="" userId="" providerId="" clId="Web-{67996FA3-5F85-0730-B7ED-A476C9890B77}" dt="2025-10-14T16:57:22.333" v="1" actId="20577"/>
        <pc:sldMkLst>
          <pc:docMk/>
          <pc:sldMk cId="2938597395" sldId="256"/>
        </pc:sldMkLst>
        <pc:spChg chg="mod">
          <ac:chgData name="" userId="" providerId="" clId="Web-{67996FA3-5F85-0730-B7ED-A476C9890B77}" dt="2025-10-14T16:57:22.333" v="1" actId="20577"/>
          <ac:spMkLst>
            <pc:docMk/>
            <pc:sldMk cId="2938597395" sldId="256"/>
            <ac:spMk id="7" creationId="{00000000-0000-0000-0000-000000000000}"/>
          </ac:spMkLst>
        </pc:spChg>
      </pc:sldChg>
    </pc:docChg>
  </pc:docChgLst>
  <pc:docChgLst>
    <pc:chgData name="Kiki Amin" userId="S::kiki.amin@vikingacademytrust.com::47ce30ee-4c93-4567-9a94-bf9a79d557ea" providerId="AD" clId="Web-{67996FA3-5F85-0730-B7ED-A476C9890B77}"/>
    <pc:docChg chg="modSld">
      <pc:chgData name="Kiki Amin" userId="S::kiki.amin@vikingacademytrust.com::47ce30ee-4c93-4567-9a94-bf9a79d557ea" providerId="AD" clId="Web-{67996FA3-5F85-0730-B7ED-A476C9890B77}" dt="2025-10-14T16:57:23.505" v="1" actId="20577"/>
      <pc:docMkLst>
        <pc:docMk/>
      </pc:docMkLst>
      <pc:sldChg chg="modSp">
        <pc:chgData name="Kiki Amin" userId="S::kiki.amin@vikingacademytrust.com::47ce30ee-4c93-4567-9a94-bf9a79d557ea" providerId="AD" clId="Web-{67996FA3-5F85-0730-B7ED-A476C9890B77}" dt="2025-10-14T16:57:23.505" v="1" actId="20577"/>
        <pc:sldMkLst>
          <pc:docMk/>
          <pc:sldMk cId="2938597395" sldId="256"/>
        </pc:sldMkLst>
        <pc:spChg chg="mod">
          <ac:chgData name="Kiki Amin" userId="S::kiki.amin@vikingacademytrust.com::47ce30ee-4c93-4567-9a94-bf9a79d557ea" providerId="AD" clId="Web-{67996FA3-5F85-0730-B7ED-A476C9890B77}" dt="2025-10-14T16:57:23.505" v="1" actId="20577"/>
          <ac:spMkLst>
            <pc:docMk/>
            <pc:sldMk cId="2938597395" sldId="256"/>
            <ac:spMk id="7" creationId="{00000000-0000-0000-0000-000000000000}"/>
          </ac:spMkLst>
        </pc:spChg>
      </pc:sldChg>
    </pc:docChg>
  </pc:docChgLst>
  <pc:docChgLst>
    <pc:chgData name="Joshua Cialis" userId="S::joshua.cialis@vikingacademytrust.com::1e99ea35-f4d9-4a92-801a-5a7734841bdc" providerId="AD" clId="Web-{DA133461-8127-746C-1043-08B52FCEC55E}"/>
    <pc:docChg chg="modSld">
      <pc:chgData name="Joshua Cialis" userId="S::joshua.cialis@vikingacademytrust.com::1e99ea35-f4d9-4a92-801a-5a7734841bdc" providerId="AD" clId="Web-{DA133461-8127-746C-1043-08B52FCEC55E}" dt="2025-09-18T14:42:49.428" v="211"/>
      <pc:docMkLst>
        <pc:docMk/>
      </pc:docMkLst>
      <pc:sldChg chg="modSp">
        <pc:chgData name="Joshua Cialis" userId="S::joshua.cialis@vikingacademytrust.com::1e99ea35-f4d9-4a92-801a-5a7734841bdc" providerId="AD" clId="Web-{DA133461-8127-746C-1043-08B52FCEC55E}" dt="2025-09-18T14:41:41.506" v="89" actId="20577"/>
        <pc:sldMkLst>
          <pc:docMk/>
          <pc:sldMk cId="2938597395" sldId="256"/>
        </pc:sldMkLst>
        <pc:spChg chg="mod">
          <ac:chgData name="Joshua Cialis" userId="S::joshua.cialis@vikingacademytrust.com::1e99ea35-f4d9-4a92-801a-5a7734841bdc" providerId="AD" clId="Web-{DA133461-8127-746C-1043-08B52FCEC55E}" dt="2025-09-18T14:41:41.506" v="89" actId="20577"/>
          <ac:spMkLst>
            <pc:docMk/>
            <pc:sldMk cId="2938597395" sldId="256"/>
            <ac:spMk id="7" creationId="{00000000-0000-0000-0000-000000000000}"/>
          </ac:spMkLst>
        </pc:spChg>
        <pc:graphicFrameChg chg="mod modGraphic">
          <ac:chgData name="Joshua Cialis" userId="S::joshua.cialis@vikingacademytrust.com::1e99ea35-f4d9-4a92-801a-5a7734841bdc" providerId="AD" clId="Web-{DA133461-8127-746C-1043-08B52FCEC55E}" dt="2025-09-18T14:41:18.943" v="87"/>
          <ac:graphicFrameMkLst>
            <pc:docMk/>
            <pc:sldMk cId="2938597395" sldId="256"/>
            <ac:graphicFrameMk id="5" creationId="{00000000-0000-0000-0000-000000000000}"/>
          </ac:graphicFrameMkLst>
        </pc:graphicFrameChg>
      </pc:sldChg>
      <pc:sldChg chg="modSp">
        <pc:chgData name="Joshua Cialis" userId="S::joshua.cialis@vikingacademytrust.com::1e99ea35-f4d9-4a92-801a-5a7734841bdc" providerId="AD" clId="Web-{DA133461-8127-746C-1043-08B52FCEC55E}" dt="2025-09-18T14:42:49.428" v="211"/>
        <pc:sldMkLst>
          <pc:docMk/>
          <pc:sldMk cId="2287497931" sldId="257"/>
        </pc:sldMkLst>
        <pc:graphicFrameChg chg="mod modGraphic">
          <ac:chgData name="Joshua Cialis" userId="S::joshua.cialis@vikingacademytrust.com::1e99ea35-f4d9-4a92-801a-5a7734841bdc" providerId="AD" clId="Web-{DA133461-8127-746C-1043-08B52FCEC55E}" dt="2025-09-18T14:42:49.428" v="211"/>
          <ac:graphicFrameMkLst>
            <pc:docMk/>
            <pc:sldMk cId="2287497931" sldId="257"/>
            <ac:graphicFrameMk id="8" creationId="{1DA843A6-85C4-8B1A-C630-8B4E7819AA9C}"/>
          </ac:graphicFrameMkLst>
        </pc:graphicFrameChg>
      </pc:sldChg>
    </pc:docChg>
  </pc:docChgLst>
  <pc:docChgLst>
    <pc:chgData name="Kiki Amin" userId="S::kiki.amin@vikingacademytrust.com::47ce30ee-4c93-4567-9a94-bf9a79d557ea" providerId="AD" clId="Web-{C86F3DF4-9C4C-4299-C694-CBBADB7CE164}"/>
    <pc:docChg chg="modSld">
      <pc:chgData name="Kiki Amin" userId="S::kiki.amin@vikingacademytrust.com::47ce30ee-4c93-4567-9a94-bf9a79d557ea" providerId="AD" clId="Web-{C86F3DF4-9C4C-4299-C694-CBBADB7CE164}" dt="2025-10-14T16:51:46.251" v="2" actId="20577"/>
      <pc:docMkLst>
        <pc:docMk/>
      </pc:docMkLst>
      <pc:sldChg chg="modSp">
        <pc:chgData name="Kiki Amin" userId="S::kiki.amin@vikingacademytrust.com::47ce30ee-4c93-4567-9a94-bf9a79d557ea" providerId="AD" clId="Web-{C86F3DF4-9C4C-4299-C694-CBBADB7CE164}" dt="2025-10-14T16:51:46.251" v="2" actId="20577"/>
        <pc:sldMkLst>
          <pc:docMk/>
          <pc:sldMk cId="2287497931" sldId="257"/>
        </pc:sldMkLst>
        <pc:spChg chg="mod">
          <ac:chgData name="Kiki Amin" userId="S::kiki.amin@vikingacademytrust.com::47ce30ee-4c93-4567-9a94-bf9a79d557ea" providerId="AD" clId="Web-{C86F3DF4-9C4C-4299-C694-CBBADB7CE164}" dt="2025-10-14T16:51:46.251" v="2" actId="20577"/>
          <ac:spMkLst>
            <pc:docMk/>
            <pc:sldMk cId="2287497931" sldId="257"/>
            <ac:spMk id="7" creationId="{00000000-0000-0000-0000-000000000000}"/>
          </ac:spMkLst>
        </pc:spChg>
      </pc:sldChg>
    </pc:docChg>
  </pc:docChgLst>
  <pc:docChgLst>
    <pc:chgData name="Kiki Amin" userId="S::kiki.amin@vikingacademytrust.com::47ce30ee-4c93-4567-9a94-bf9a79d557ea" providerId="AD" clId="Web-{ABEE50B0-7EE3-A6B4-4D5D-D32A16B21E61}"/>
    <pc:docChg chg="modSld">
      <pc:chgData name="Kiki Amin" userId="S::kiki.amin@vikingacademytrust.com::47ce30ee-4c93-4567-9a94-bf9a79d557ea" providerId="AD" clId="Web-{ABEE50B0-7EE3-A6B4-4D5D-D32A16B21E61}" dt="2025-10-14T16:50:11.155" v="109"/>
      <pc:docMkLst>
        <pc:docMk/>
      </pc:docMkLst>
      <pc:sldChg chg="modSp">
        <pc:chgData name="Kiki Amin" userId="S::kiki.amin@vikingacademytrust.com::47ce30ee-4c93-4567-9a94-bf9a79d557ea" providerId="AD" clId="Web-{ABEE50B0-7EE3-A6B4-4D5D-D32A16B21E61}" dt="2025-10-14T16:50:04.436" v="98"/>
        <pc:sldMkLst>
          <pc:docMk/>
          <pc:sldMk cId="2938597395" sldId="256"/>
        </pc:sldMkLst>
        <pc:spChg chg="mod">
          <ac:chgData name="Kiki Amin" userId="S::kiki.amin@vikingacademytrust.com::47ce30ee-4c93-4567-9a94-bf9a79d557ea" providerId="AD" clId="Web-{ABEE50B0-7EE3-A6B4-4D5D-D32A16B21E61}" dt="2025-10-14T16:49:30.232" v="8" actId="20577"/>
          <ac:spMkLst>
            <pc:docMk/>
            <pc:sldMk cId="2938597395" sldId="256"/>
            <ac:spMk id="7" creationId="{00000000-0000-0000-0000-000000000000}"/>
          </ac:spMkLst>
        </pc:spChg>
        <pc:graphicFrameChg chg="mod modGraphic">
          <ac:chgData name="Kiki Amin" userId="S::kiki.amin@vikingacademytrust.com::47ce30ee-4c93-4567-9a94-bf9a79d557ea" providerId="AD" clId="Web-{ABEE50B0-7EE3-A6B4-4D5D-D32A16B21E61}" dt="2025-10-14T16:50:04.436" v="98"/>
          <ac:graphicFrameMkLst>
            <pc:docMk/>
            <pc:sldMk cId="2938597395" sldId="256"/>
            <ac:graphicFrameMk id="5" creationId="{00000000-0000-0000-0000-000000000000}"/>
          </ac:graphicFrameMkLst>
        </pc:graphicFrameChg>
      </pc:sldChg>
      <pc:sldChg chg="modSp">
        <pc:chgData name="Kiki Amin" userId="S::kiki.amin@vikingacademytrust.com::47ce30ee-4c93-4567-9a94-bf9a79d557ea" providerId="AD" clId="Web-{ABEE50B0-7EE3-A6B4-4D5D-D32A16B21E61}" dt="2025-10-14T16:50:11.155" v="109"/>
        <pc:sldMkLst>
          <pc:docMk/>
          <pc:sldMk cId="2287497931" sldId="257"/>
        </pc:sldMkLst>
        <pc:graphicFrameChg chg="mod modGraphic">
          <ac:chgData name="Kiki Amin" userId="S::kiki.amin@vikingacademytrust.com::47ce30ee-4c93-4567-9a94-bf9a79d557ea" providerId="AD" clId="Web-{ABEE50B0-7EE3-A6B4-4D5D-D32A16B21E61}" dt="2025-10-14T16:50:11.155" v="109"/>
          <ac:graphicFrameMkLst>
            <pc:docMk/>
            <pc:sldMk cId="2287497931" sldId="257"/>
            <ac:graphicFrameMk id="8" creationId="{1DA843A6-85C4-8B1A-C630-8B4E7819AA9C}"/>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94299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01165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840A27-842B-4BF5-A71F-476CAA2B1237}"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999773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0840A27-842B-4BF5-A71F-476CAA2B1237}"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55548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0840A27-842B-4BF5-A71F-476CAA2B1237}" type="datetimeFigureOut">
              <a:rPr lang="en-GB" smtClean="0"/>
              <a:t>14/10/2025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70059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0840A27-842B-4BF5-A71F-476CAA2B1237}" type="datetimeFigureOut">
              <a:rPr lang="en-GB" smtClean="0"/>
              <a:t>14/10/2025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0206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840A27-842B-4BF5-A71F-476CAA2B1237}" type="datetimeFigureOut">
              <a:rPr lang="en-GB" smtClean="0"/>
              <a:t>14/10/2025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021360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690438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810635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849477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8831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840A27-842B-4BF5-A71F-476CAA2B1237}" type="datetimeFigureOut">
              <a:rPr lang="en-GB" smtClean="0"/>
              <a:t>14/10/2025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793760-B6BA-406B-9E13-E2CCAD71DF7F}" type="slidenum">
              <a:rPr lang="en-GB" smtClean="0"/>
              <a:t>‹#›</a:t>
            </a:fld>
            <a:endParaRPr lang="en-GB"/>
          </a:p>
        </p:txBody>
      </p:sp>
    </p:spTree>
    <p:extLst>
      <p:ext uri="{BB962C8B-B14F-4D97-AF65-F5344CB8AC3E}">
        <p14:creationId xmlns:p14="http://schemas.microsoft.com/office/powerpoint/2010/main" val="41092627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Table 4"/>
          <p:cNvGraphicFramePr>
            <a:graphicFrameLocks noGrp="1"/>
          </p:cNvGraphicFramePr>
          <p:nvPr>
            <p:extLst>
              <p:ext uri="{D42A27DB-BD31-4B8C-83A1-F6EECF244321}">
                <p14:modId xmlns:p14="http://schemas.microsoft.com/office/powerpoint/2010/main" val="2111995198"/>
              </p:ext>
            </p:extLst>
          </p:nvPr>
        </p:nvGraphicFramePr>
        <p:xfrm>
          <a:off x="385337" y="2248968"/>
          <a:ext cx="11306919" cy="4164907"/>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1720434">
                  <a:extLst>
                    <a:ext uri="{9D8B030D-6E8A-4147-A177-3AD203B41FA5}">
                      <a16:colId xmlns:a16="http://schemas.microsoft.com/office/drawing/2014/main" val="2374335649"/>
                    </a:ext>
                  </a:extLst>
                </a:gridCol>
                <a:gridCol w="1884486">
                  <a:extLst>
                    <a:ext uri="{9D8B030D-6E8A-4147-A177-3AD203B41FA5}">
                      <a16:colId xmlns:a16="http://schemas.microsoft.com/office/drawing/2014/main" val="3502532242"/>
                    </a:ext>
                  </a:extLst>
                </a:gridCol>
                <a:gridCol w="1884486">
                  <a:extLst>
                    <a:ext uri="{9D8B030D-6E8A-4147-A177-3AD203B41FA5}">
                      <a16:colId xmlns:a16="http://schemas.microsoft.com/office/drawing/2014/main" val="2852402198"/>
                    </a:ext>
                  </a:extLst>
                </a:gridCol>
                <a:gridCol w="1884486">
                  <a:extLst>
                    <a:ext uri="{9D8B030D-6E8A-4147-A177-3AD203B41FA5}">
                      <a16:colId xmlns:a16="http://schemas.microsoft.com/office/drawing/2014/main" val="3322441676"/>
                    </a:ext>
                  </a:extLst>
                </a:gridCol>
                <a:gridCol w="1884486">
                  <a:extLst>
                    <a:ext uri="{9D8B030D-6E8A-4147-A177-3AD203B41FA5}">
                      <a16:colId xmlns:a16="http://schemas.microsoft.com/office/drawing/2014/main" val="508907145"/>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dirty="0">
                          <a:latin typeface="XCCW Joined 8a"/>
                        </a:rPr>
                        <a:t>Day 1</a:t>
                      </a:r>
                    </a:p>
                  </a:txBody>
                  <a:tcPr/>
                </a:tc>
                <a:tc>
                  <a:txBody>
                    <a:bodyPr/>
                    <a:lstStyle/>
                    <a:p>
                      <a:pPr algn="ctr"/>
                      <a:r>
                        <a:rPr lang="en-GB" dirty="0">
                          <a:latin typeface="XCCW Joined 8a"/>
                        </a:rPr>
                        <a:t>Day 2</a:t>
                      </a:r>
                    </a:p>
                  </a:txBody>
                  <a:tcPr/>
                </a:tc>
                <a:tc>
                  <a:txBody>
                    <a:bodyPr/>
                    <a:lstStyle/>
                    <a:p>
                      <a:pPr algn="ctr"/>
                      <a:r>
                        <a:rPr lang="en-GB" dirty="0">
                          <a:latin typeface="XCCW Joined 8a"/>
                        </a:rPr>
                        <a:t>Day 3</a:t>
                      </a:r>
                    </a:p>
                  </a:txBody>
                  <a:tcPr/>
                </a:tc>
                <a:tc>
                  <a:txBody>
                    <a:bodyPr/>
                    <a:lstStyle/>
                    <a:p>
                      <a:pPr algn="ctr"/>
                      <a:r>
                        <a:rPr lang="en-GB" dirty="0">
                          <a:latin typeface="XCCW Joined 8a"/>
                        </a:rPr>
                        <a:t>Day 4</a:t>
                      </a:r>
                    </a:p>
                  </a:txBody>
                  <a:tcPr/>
                </a:tc>
                <a:tc>
                  <a:txBody>
                    <a:bodyPr/>
                    <a:lstStyle/>
                    <a:p>
                      <a:pPr algn="ctr"/>
                      <a:r>
                        <a:rPr lang="en-GB" dirty="0">
                          <a:latin typeface="XCCW Joined 8a"/>
                        </a:rPr>
                        <a:t>Day 5</a:t>
                      </a:r>
                    </a:p>
                  </a:txBody>
                  <a:tcPr/>
                </a:tc>
                <a:extLst>
                  <a:ext uri="{0D108BD9-81ED-4DB2-BD59-A6C34878D82A}">
                    <a16:rowId xmlns:a16="http://schemas.microsoft.com/office/drawing/2014/main" val="3660888530"/>
                  </a:ext>
                </a:extLst>
              </a:tr>
              <a:tr h="440531">
                <a:tc>
                  <a:txBody>
                    <a:bodyPr/>
                    <a:lstStyle/>
                    <a:p>
                      <a:pPr marL="0" indent="0">
                        <a:buNone/>
                      </a:pPr>
                      <a:r>
                        <a:rPr lang="en-GB" dirty="0">
                          <a:latin typeface="XCCW Joined 8a"/>
                        </a:rPr>
                        <a:t>1.</a:t>
                      </a:r>
                    </a:p>
                  </a:txBody>
                  <a:tcPr/>
                </a:tc>
                <a:tc>
                  <a:txBody>
                    <a:bodyPr/>
                    <a:lstStyle/>
                    <a:p>
                      <a:pPr marL="0" indent="0">
                        <a:buNone/>
                      </a:pPr>
                      <a:r>
                        <a:rPr lang="en-GB" dirty="0">
                          <a:latin typeface="Comic Sans MS"/>
                        </a:rPr>
                        <a:t>some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dirty="0">
                          <a:latin typeface="XCCW Joined 8a"/>
                        </a:rPr>
                        <a:t>2.</a:t>
                      </a:r>
                    </a:p>
                  </a:txBody>
                  <a:tcPr/>
                </a:tc>
                <a:tc>
                  <a:txBody>
                    <a:bodyPr/>
                    <a:lstStyle/>
                    <a:p>
                      <a:r>
                        <a:rPr lang="en-GB" dirty="0">
                          <a:latin typeface="Comic Sans MS"/>
                        </a:rPr>
                        <a:t>them</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dirty="0">
                          <a:latin typeface="XCCW Joined 8a"/>
                        </a:rPr>
                        <a:t>3.</a:t>
                      </a:r>
                    </a:p>
                  </a:txBody>
                  <a:tcPr/>
                </a:tc>
                <a:tc>
                  <a:txBody>
                    <a:bodyPr/>
                    <a:lstStyle/>
                    <a:p>
                      <a:r>
                        <a:rPr lang="en-GB" dirty="0">
                          <a:latin typeface="Comic Sans MS"/>
                        </a:rPr>
                        <a:t>then</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dirty="0">
                          <a:latin typeface="XCCW Joined 8a"/>
                        </a:rPr>
                        <a:t>4.</a:t>
                      </a:r>
                    </a:p>
                  </a:txBody>
                  <a:tcPr/>
                </a:tc>
                <a:tc>
                  <a:txBody>
                    <a:bodyPr/>
                    <a:lstStyle/>
                    <a:p>
                      <a:r>
                        <a:rPr lang="en-GB" dirty="0">
                          <a:latin typeface="Comic Sans MS"/>
                        </a:rPr>
                        <a:t>be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dirty="0">
                          <a:latin typeface="XCCW Joined 8a"/>
                        </a:rPr>
                        <a:t>5.</a:t>
                      </a:r>
                    </a:p>
                  </a:txBody>
                  <a:tcPr/>
                </a:tc>
                <a:tc>
                  <a:txBody>
                    <a:bodyPr/>
                    <a:lstStyle/>
                    <a:p>
                      <a:r>
                        <a:rPr lang="en-GB" dirty="0">
                          <a:latin typeface="Comic Sans MS"/>
                        </a:rPr>
                        <a:t>were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dirty="0">
                          <a:latin typeface="XCCW Joined 8a"/>
                        </a:rPr>
                        <a:t>6.</a:t>
                      </a:r>
                    </a:p>
                  </a:txBody>
                  <a:tcPr/>
                </a:tc>
                <a:tc>
                  <a:txBody>
                    <a:bodyPr/>
                    <a:lstStyle/>
                    <a:p>
                      <a:r>
                        <a:rPr lang="en-GB" dirty="0">
                          <a:latin typeface="Comic Sans MS"/>
                        </a:rPr>
                        <a:t>people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dirty="0">
                          <a:latin typeface="XCCW Joined 8a"/>
                        </a:rPr>
                        <a:t>7.</a:t>
                      </a:r>
                    </a:p>
                  </a:txBody>
                  <a:tcPr/>
                </a:tc>
                <a:tc>
                  <a:txBody>
                    <a:bodyPr/>
                    <a:lstStyle/>
                    <a:p>
                      <a:r>
                        <a:rPr lang="en-GB" dirty="0">
                          <a:latin typeface="Comic Sans MS"/>
                        </a:rPr>
                        <a:t>even</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dirty="0">
                          <a:solidFill>
                            <a:schemeClr val="tx1"/>
                          </a:solidFill>
                          <a:latin typeface="XCCW Joined 8a"/>
                        </a:rPr>
                        <a:t>8.</a:t>
                      </a:r>
                    </a:p>
                  </a:txBody>
                  <a:tcPr/>
                </a:tc>
                <a:tc>
                  <a:txBody>
                    <a:bodyPr/>
                    <a:lstStyle/>
                    <a:p>
                      <a:r>
                        <a:rPr lang="en-GB" dirty="0">
                          <a:solidFill>
                            <a:schemeClr val="tx1"/>
                          </a:solidFill>
                          <a:latin typeface="Comic Sans MS"/>
                        </a:rPr>
                        <a:t>money</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dirty="0">
                          <a:solidFill>
                            <a:schemeClr val="tx1"/>
                          </a:solidFill>
                          <a:latin typeface="XCCW Joined 8a"/>
                        </a:rPr>
                        <a:t>9.</a:t>
                      </a:r>
                    </a:p>
                  </a:txBody>
                  <a:tcPr/>
                </a:tc>
                <a:tc>
                  <a:txBody>
                    <a:bodyPr/>
                    <a:lstStyle/>
                    <a:p>
                      <a:r>
                        <a:rPr lang="en-GB" dirty="0">
                          <a:solidFill>
                            <a:schemeClr val="tx1"/>
                          </a:solidFill>
                          <a:latin typeface="Comic Sans MS"/>
                        </a:rPr>
                        <a:t>pretty</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236216">
                <a:tc>
                  <a:txBody>
                    <a:bodyPr/>
                    <a:lstStyle/>
                    <a:p>
                      <a:r>
                        <a:rPr lang="en-GB" dirty="0">
                          <a:solidFill>
                            <a:schemeClr val="tx1"/>
                          </a:solidFill>
                          <a:latin typeface="XCCW Joined 8a"/>
                        </a:rPr>
                        <a:t>10.</a:t>
                      </a:r>
                    </a:p>
                  </a:txBody>
                  <a:tcPr/>
                </a:tc>
                <a:tc>
                  <a:txBody>
                    <a:bodyPr/>
                    <a:lstStyle/>
                    <a:p>
                      <a:r>
                        <a:rPr lang="en-GB" dirty="0">
                          <a:solidFill>
                            <a:schemeClr val="tx1"/>
                          </a:solidFill>
                          <a:latin typeface="Comic Sans MS"/>
                        </a:rPr>
                        <a:t>busy</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
        <p:nvSpPr>
          <p:cNvPr id="7" name="TextBox 6"/>
          <p:cNvSpPr txBox="1"/>
          <p:nvPr/>
        </p:nvSpPr>
        <p:spPr>
          <a:xfrm>
            <a:off x="385337" y="427694"/>
            <a:ext cx="11421326" cy="1754326"/>
          </a:xfrm>
          <a:prstGeom prst="rect">
            <a:avLst/>
          </a:prstGeom>
          <a:noFill/>
        </p:spPr>
        <p:txBody>
          <a:bodyPr wrap="square" lIns="91440" tIns="45720" rIns="91440" bIns="45720" rtlCol="0" anchor="t">
            <a:spAutoFit/>
          </a:bodyPr>
          <a:lstStyle/>
          <a:p>
            <a:r>
              <a:rPr lang="en-GB" sz="1200" dirty="0">
                <a:latin typeface="XCCW Joined 8a"/>
              </a:rPr>
              <a:t>Name: …………………………………       </a:t>
            </a:r>
            <a:endParaRPr lang="en-GB" sz="1200" dirty="0">
              <a:latin typeface="XCCW Joined 8a" panose="03050602040000000000" pitchFamily="66" charset="0"/>
            </a:endParaRPr>
          </a:p>
          <a:p>
            <a:r>
              <a:rPr lang="en-GB" sz="1200" dirty="0">
                <a:latin typeface="XCCW Joined 8a"/>
              </a:rPr>
              <a:t>Date Set: 07/11/2025</a:t>
            </a:r>
            <a:endParaRPr lang="en-GB" sz="1200" dirty="0">
              <a:latin typeface="XCCW Joined 8a" panose="03050602040000000000" pitchFamily="66" charset="0"/>
            </a:endParaRPr>
          </a:p>
          <a:p>
            <a:r>
              <a:rPr lang="en-GB" sz="1200" dirty="0">
                <a:latin typeface="XCCW Joined 8a"/>
              </a:rPr>
              <a:t>Test Date: 14/11/2025</a:t>
            </a:r>
            <a:endParaRPr lang="en-GB" sz="1200" dirty="0">
              <a:latin typeface="XCCW Joined 8a" panose="03050602040000000000" pitchFamily="66" charset="0"/>
            </a:endParaRPr>
          </a:p>
          <a:p>
            <a:endParaRPr lang="en-GB" sz="1200">
              <a:latin typeface="XCCW Joined 8a"/>
            </a:endParaRPr>
          </a:p>
          <a:p>
            <a:r>
              <a:rPr lang="en-GB" sz="1200">
                <a:latin typeface="XCCW Joined 8a"/>
              </a:rPr>
              <a:t>Hi Year 2! Here are your spellings for the week. This term we are recapping high frequency words and continuing to work on our common exception words too! The boxes are for practising your spellings each day. We will see how many you know on Friday! Hand in your practice sheet for house points on </a:t>
            </a:r>
            <a:r>
              <a:rPr lang="en-GB" sz="1200" b="1">
                <a:latin typeface="XCCW Joined 8a"/>
              </a:rPr>
              <a:t>Friday morning</a:t>
            </a:r>
            <a:r>
              <a:rPr lang="en-GB" sz="1200">
                <a:latin typeface="XCCW Joined 8a"/>
              </a:rPr>
              <a:t>! Good luck!  </a:t>
            </a:r>
          </a:p>
          <a:p>
            <a:endParaRPr lang="en-GB" sz="1200">
              <a:latin typeface="XCCW Joined 8a"/>
            </a:endParaRPr>
          </a:p>
          <a:p>
            <a:r>
              <a:rPr lang="en-GB" sz="1200" dirty="0">
                <a:latin typeface="XCCW Joined 8a"/>
              </a:rPr>
              <a:t>Help your child learn their spellings by the </a:t>
            </a:r>
            <a:r>
              <a:rPr lang="en-GB" sz="1200" b="1" dirty="0">
                <a:latin typeface="XCCW Joined 8a"/>
              </a:rPr>
              <a:t>look, say, cover, write </a:t>
            </a:r>
            <a:r>
              <a:rPr lang="en-GB" sz="1200" dirty="0">
                <a:latin typeface="XCCW Joined 8a"/>
              </a:rPr>
              <a:t>and </a:t>
            </a:r>
            <a:r>
              <a:rPr lang="en-GB" sz="1200" b="1" dirty="0">
                <a:latin typeface="XCCW Joined 8a"/>
              </a:rPr>
              <a:t>check</a:t>
            </a:r>
            <a:r>
              <a:rPr lang="en-GB" sz="1200" dirty="0">
                <a:latin typeface="XCCW Joined 8a"/>
              </a:rPr>
              <a:t> method. </a:t>
            </a:r>
            <a:endParaRPr lang="en-GB" sz="1200" dirty="0">
              <a:latin typeface="XCCW Joined 8a" panose="03050602040000000000" pitchFamily="66" charset="0"/>
            </a:endParaRPr>
          </a:p>
          <a:p>
            <a:endParaRPr lang="en-GB" sz="1200">
              <a:latin typeface="XCCW Joined 8a" panose="03050602040000000000" pitchFamily="66" charset="0"/>
            </a:endParaRPr>
          </a:p>
        </p:txBody>
      </p:sp>
      <p:pic>
        <p:nvPicPr>
          <p:cNvPr id="3" name="Picture 2">
            <a:extLst>
              <a:ext uri="{FF2B5EF4-FFF2-40B4-BE49-F238E27FC236}">
                <a16:creationId xmlns:a16="http://schemas.microsoft.com/office/drawing/2014/main" id="{3CF09020-AF6F-E2E5-A305-991CB9D9835C}"/>
              </a:ext>
            </a:extLst>
          </p:cNvPr>
          <p:cNvPicPr>
            <a:picLocks noChangeAspect="1"/>
          </p:cNvPicPr>
          <p:nvPr/>
        </p:nvPicPr>
        <p:blipFill>
          <a:blip r:embed="rId2"/>
          <a:stretch>
            <a:fillRect/>
          </a:stretch>
        </p:blipFill>
        <p:spPr>
          <a:xfrm>
            <a:off x="11154093" y="483136"/>
            <a:ext cx="538162" cy="538162"/>
          </a:xfrm>
          <a:prstGeom prst="rect">
            <a:avLst/>
          </a:prstGeom>
        </p:spPr>
      </p:pic>
    </p:spTree>
    <p:extLst>
      <p:ext uri="{BB962C8B-B14F-4D97-AF65-F5344CB8AC3E}">
        <p14:creationId xmlns:p14="http://schemas.microsoft.com/office/powerpoint/2010/main" val="2938597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5337" y="427694"/>
            <a:ext cx="11421326" cy="1508105"/>
          </a:xfrm>
          <a:prstGeom prst="rect">
            <a:avLst/>
          </a:prstGeom>
          <a:noFill/>
        </p:spPr>
        <p:txBody>
          <a:bodyPr wrap="square" lIns="91440" tIns="45720" rIns="91440" bIns="45720" rtlCol="0" anchor="t">
            <a:spAutoFit/>
          </a:bodyPr>
          <a:lstStyle/>
          <a:p>
            <a:r>
              <a:rPr lang="en-GB" sz="1200">
                <a:latin typeface="XCCW Joined 8a"/>
              </a:rPr>
              <a:t>Name: …………………………………       </a:t>
            </a:r>
            <a:endParaRPr lang="en-GB" sz="1200">
              <a:latin typeface="XCCW Joined 8a" panose="03050602040000000000" pitchFamily="66" charset="0"/>
            </a:endParaRPr>
          </a:p>
          <a:p>
            <a:r>
              <a:rPr lang="en-GB" sz="1200">
                <a:latin typeface="XCCW Joined 8a"/>
              </a:rPr>
              <a:t>Date Set: 07/11/2025</a:t>
            </a:r>
            <a:endParaRPr lang="en-GB" sz="1200">
              <a:latin typeface="XCCW Joined 8a" panose="03050602040000000000" pitchFamily="66" charset="0"/>
            </a:endParaRPr>
          </a:p>
          <a:p>
            <a:r>
              <a:rPr lang="en-GB" sz="1200" dirty="0">
                <a:latin typeface="XCCW Joined 8a"/>
              </a:rPr>
              <a:t>Test Date: 14/11/2025</a:t>
            </a:r>
            <a:endParaRPr lang="en-GB" dirty="0"/>
          </a:p>
          <a:p>
            <a:endParaRPr lang="en-GB" sz="1400" b="1">
              <a:latin typeface="XCCW Joined 8a"/>
            </a:endParaRPr>
          </a:p>
          <a:p>
            <a:r>
              <a:rPr lang="en-GB" sz="1400" b="1" dirty="0">
                <a:latin typeface="XCCW Joined 8a"/>
              </a:rPr>
              <a:t>Optional extra practice:</a:t>
            </a:r>
          </a:p>
          <a:p>
            <a:endParaRPr lang="en-GB" sz="1400">
              <a:latin typeface="XCCW Joined 8a"/>
            </a:endParaRPr>
          </a:p>
          <a:p>
            <a:r>
              <a:rPr lang="en-GB" sz="1400" dirty="0">
                <a:latin typeface="XCCW Joined 8a"/>
              </a:rPr>
              <a:t>Now try to use some of your spelling words in a sentence!</a:t>
            </a:r>
            <a:endParaRPr lang="en-GB" sz="1400" dirty="0">
              <a:latin typeface="XCCW Joined 8a" panose="03050602040000000000" pitchFamily="66" charset="0"/>
            </a:endParaRPr>
          </a:p>
        </p:txBody>
      </p:sp>
      <p:sp>
        <p:nvSpPr>
          <p:cNvPr id="3" name="Rectangle 2">
            <a:extLst>
              <a:ext uri="{FF2B5EF4-FFF2-40B4-BE49-F238E27FC236}">
                <a16:creationId xmlns:a16="http://schemas.microsoft.com/office/drawing/2014/main" id="{38CBD2FB-96CB-0E1C-5C78-BD0E193F8B8B}"/>
              </a:ext>
            </a:extLst>
          </p:cNvPr>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184928AB-4612-224A-3385-813E72C80313}"/>
              </a:ext>
            </a:extLst>
          </p:cNvPr>
          <p:cNvPicPr>
            <a:picLocks noChangeAspect="1"/>
          </p:cNvPicPr>
          <p:nvPr/>
        </p:nvPicPr>
        <p:blipFill>
          <a:blip r:embed="rId2"/>
          <a:stretch>
            <a:fillRect/>
          </a:stretch>
        </p:blipFill>
        <p:spPr>
          <a:xfrm>
            <a:off x="11154093" y="483136"/>
            <a:ext cx="538162" cy="538162"/>
          </a:xfrm>
          <a:prstGeom prst="rect">
            <a:avLst/>
          </a:prstGeom>
        </p:spPr>
      </p:pic>
      <p:graphicFrame>
        <p:nvGraphicFramePr>
          <p:cNvPr id="8" name="Table 7">
            <a:extLst>
              <a:ext uri="{FF2B5EF4-FFF2-40B4-BE49-F238E27FC236}">
                <a16:creationId xmlns:a16="http://schemas.microsoft.com/office/drawing/2014/main" id="{1DA843A6-85C4-8B1A-C630-8B4E7819AA9C}"/>
              </a:ext>
            </a:extLst>
          </p:cNvPr>
          <p:cNvGraphicFramePr>
            <a:graphicFrameLocks noGrp="1"/>
          </p:cNvGraphicFramePr>
          <p:nvPr>
            <p:extLst>
              <p:ext uri="{D42A27DB-BD31-4B8C-83A1-F6EECF244321}">
                <p14:modId xmlns:p14="http://schemas.microsoft.com/office/powerpoint/2010/main" val="1209176768"/>
              </p:ext>
            </p:extLst>
          </p:nvPr>
        </p:nvGraphicFramePr>
        <p:xfrm>
          <a:off x="385337" y="2248968"/>
          <a:ext cx="11306919" cy="4208973"/>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9258378">
                  <a:extLst>
                    <a:ext uri="{9D8B030D-6E8A-4147-A177-3AD203B41FA5}">
                      <a16:colId xmlns:a16="http://schemas.microsoft.com/office/drawing/2014/main" val="2374335649"/>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dirty="0">
                          <a:latin typeface="XCCW Joined 8a"/>
                        </a:rPr>
                        <a:t>A sentence including your spelling word</a:t>
                      </a:r>
                    </a:p>
                  </a:txBody>
                  <a:tcPr/>
                </a:tc>
                <a:extLst>
                  <a:ext uri="{0D108BD9-81ED-4DB2-BD59-A6C34878D82A}">
                    <a16:rowId xmlns:a16="http://schemas.microsoft.com/office/drawing/2014/main" val="3660888530"/>
                  </a:ext>
                </a:extLst>
              </a:tr>
              <a:tr h="374107">
                <a:tc>
                  <a:txBody>
                    <a:bodyPr/>
                    <a:lstStyle/>
                    <a:p>
                      <a:pPr marL="0" indent="0">
                        <a:buNone/>
                      </a:pPr>
                      <a:r>
                        <a:rPr lang="en-GB" dirty="0">
                          <a:latin typeface="XCCW Joined 8a"/>
                        </a:rPr>
                        <a:t>1.</a:t>
                      </a:r>
                    </a:p>
                  </a:txBody>
                  <a:tcPr/>
                </a:tc>
                <a:tc>
                  <a:txBody>
                    <a:bodyPr/>
                    <a:lstStyle/>
                    <a:p>
                      <a:pPr marL="0" lvl="0" indent="0">
                        <a:buNone/>
                      </a:pPr>
                      <a:r>
                        <a:rPr lang="en-GB" dirty="0">
                          <a:latin typeface="Comic Sans MS"/>
                        </a:rPr>
                        <a:t>some</a:t>
                      </a:r>
                      <a:endParaRPr lang="en-GB" dirty="0">
                        <a:latin typeface="XCCW Joined 8a"/>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dirty="0">
                          <a:latin typeface="XCCW Joined 8a"/>
                        </a:rPr>
                        <a:t>2.</a:t>
                      </a:r>
                    </a:p>
                  </a:txBody>
                  <a:tcPr/>
                </a:tc>
                <a:tc>
                  <a:txBody>
                    <a:bodyPr/>
                    <a:lstStyle/>
                    <a:p>
                      <a:pPr lvl="0">
                        <a:buNone/>
                      </a:pPr>
                      <a:r>
                        <a:rPr lang="en-GB" dirty="0">
                          <a:latin typeface="Comic Sans MS"/>
                        </a:rPr>
                        <a:t>them</a:t>
                      </a:r>
                      <a:endParaRPr lang="en-GB" dirty="0">
                        <a:latin typeface="XCCW Joined 8a"/>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dirty="0">
                          <a:latin typeface="XCCW Joined 8a"/>
                        </a:rPr>
                        <a:t>3.</a:t>
                      </a:r>
                    </a:p>
                  </a:txBody>
                  <a:tcPr/>
                </a:tc>
                <a:tc>
                  <a:txBody>
                    <a:bodyPr/>
                    <a:lstStyle/>
                    <a:p>
                      <a:pPr lvl="0">
                        <a:buNone/>
                      </a:pPr>
                      <a:r>
                        <a:rPr lang="en-GB" dirty="0">
                          <a:latin typeface="Comic Sans MS"/>
                        </a:rPr>
                        <a:t>then</a:t>
                      </a:r>
                      <a:endParaRPr lang="en-GB" dirty="0">
                        <a:latin typeface="XCCW Joined 8a"/>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dirty="0">
                          <a:latin typeface="XCCW Joined 8a"/>
                        </a:rPr>
                        <a:t>4.</a:t>
                      </a:r>
                    </a:p>
                  </a:txBody>
                  <a:tcPr/>
                </a:tc>
                <a:tc>
                  <a:txBody>
                    <a:bodyPr/>
                    <a:lstStyle/>
                    <a:p>
                      <a:pPr lvl="0">
                        <a:buNone/>
                      </a:pPr>
                      <a:r>
                        <a:rPr lang="en-GB" dirty="0">
                          <a:latin typeface="Comic Sans MS"/>
                        </a:rPr>
                        <a:t>be</a:t>
                      </a:r>
                      <a:endParaRPr lang="en-GB" dirty="0">
                        <a:latin typeface="XCCW Joined 8a"/>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dirty="0">
                          <a:latin typeface="XCCW Joined 8a"/>
                        </a:rPr>
                        <a:t>5.</a:t>
                      </a:r>
                    </a:p>
                  </a:txBody>
                  <a:tcPr/>
                </a:tc>
                <a:tc>
                  <a:txBody>
                    <a:bodyPr/>
                    <a:lstStyle/>
                    <a:p>
                      <a:pPr lvl="0">
                        <a:buNone/>
                      </a:pPr>
                      <a:r>
                        <a:rPr lang="en-GB" dirty="0">
                          <a:latin typeface="Comic Sans MS"/>
                        </a:rPr>
                        <a:t>were</a:t>
                      </a:r>
                      <a:endParaRPr lang="en-GB" dirty="0">
                        <a:latin typeface="XCCW Joined 8a"/>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dirty="0">
                          <a:latin typeface="XCCW Joined 8a"/>
                        </a:rPr>
                        <a:t>6.</a:t>
                      </a:r>
                    </a:p>
                  </a:txBody>
                  <a:tcPr/>
                </a:tc>
                <a:tc>
                  <a:txBody>
                    <a:bodyPr/>
                    <a:lstStyle/>
                    <a:p>
                      <a:pPr lvl="0">
                        <a:buNone/>
                      </a:pPr>
                      <a:r>
                        <a:rPr lang="en-GB" dirty="0">
                          <a:latin typeface="Comic Sans MS"/>
                        </a:rPr>
                        <a:t>people</a:t>
                      </a:r>
                      <a:endParaRPr lang="en-GB" dirty="0">
                        <a:latin typeface="XCCW Joined 8a"/>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dirty="0">
                          <a:latin typeface="XCCW Joined 8a"/>
                        </a:rPr>
                        <a:t>7.</a:t>
                      </a:r>
                    </a:p>
                  </a:txBody>
                  <a:tcPr/>
                </a:tc>
                <a:tc>
                  <a:txBody>
                    <a:bodyPr/>
                    <a:lstStyle/>
                    <a:p>
                      <a:pPr lvl="0">
                        <a:buNone/>
                      </a:pPr>
                      <a:r>
                        <a:rPr lang="en-GB" dirty="0">
                          <a:latin typeface="Comic Sans MS"/>
                        </a:rPr>
                        <a:t>even</a:t>
                      </a:r>
                      <a:endParaRPr lang="en-GB" dirty="0">
                        <a:latin typeface="XCCW Joined 8a"/>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dirty="0">
                          <a:solidFill>
                            <a:schemeClr val="tx1"/>
                          </a:solidFill>
                          <a:latin typeface="XCCW Joined 8a"/>
                        </a:rPr>
                        <a:t>8.</a:t>
                      </a:r>
                    </a:p>
                  </a:txBody>
                  <a:tcPr/>
                </a:tc>
                <a:tc>
                  <a:txBody>
                    <a:bodyPr/>
                    <a:lstStyle/>
                    <a:p>
                      <a:pPr lvl="0">
                        <a:buNone/>
                      </a:pPr>
                      <a:r>
                        <a:rPr lang="en-GB" dirty="0">
                          <a:solidFill>
                            <a:schemeClr val="tx1"/>
                          </a:solidFill>
                          <a:latin typeface="Comic Sans MS"/>
                        </a:rPr>
                        <a:t>money</a:t>
                      </a:r>
                      <a:endParaRPr lang="en-GB" dirty="0">
                        <a:solidFill>
                          <a:schemeClr val="tx1"/>
                        </a:solidFill>
                        <a:latin typeface="XCCW Joined 8a"/>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dirty="0">
                          <a:solidFill>
                            <a:schemeClr val="tx1"/>
                          </a:solidFill>
                          <a:latin typeface="XCCW Joined 8a"/>
                        </a:rPr>
                        <a:t>9.</a:t>
                      </a:r>
                    </a:p>
                  </a:txBody>
                  <a:tcPr/>
                </a:tc>
                <a:tc>
                  <a:txBody>
                    <a:bodyPr/>
                    <a:lstStyle/>
                    <a:p>
                      <a:pPr lvl="0">
                        <a:buNone/>
                      </a:pPr>
                      <a:r>
                        <a:rPr lang="en-GB" dirty="0">
                          <a:solidFill>
                            <a:schemeClr val="tx1"/>
                          </a:solidFill>
                          <a:latin typeface="Comic Sans MS"/>
                        </a:rPr>
                        <a:t>pretty</a:t>
                      </a:r>
                      <a:endParaRPr lang="en-GB" dirty="0">
                        <a:solidFill>
                          <a:schemeClr val="tx1"/>
                        </a:solidFill>
                        <a:latin typeface="XCCW Joined 8a"/>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476250">
                <a:tc>
                  <a:txBody>
                    <a:bodyPr/>
                    <a:lstStyle/>
                    <a:p>
                      <a:r>
                        <a:rPr lang="en-GB" dirty="0">
                          <a:solidFill>
                            <a:schemeClr val="tx1"/>
                          </a:solidFill>
                          <a:latin typeface="XCCW Joined 8a"/>
                        </a:rPr>
                        <a:t>10.</a:t>
                      </a:r>
                    </a:p>
                  </a:txBody>
                  <a:tcPr/>
                </a:tc>
                <a:tc>
                  <a:txBody>
                    <a:bodyPr/>
                    <a:lstStyle/>
                    <a:p>
                      <a:pPr lvl="0">
                        <a:buNone/>
                      </a:pPr>
                      <a:r>
                        <a:rPr lang="en-GB" dirty="0">
                          <a:solidFill>
                            <a:schemeClr val="tx1"/>
                          </a:solidFill>
                          <a:latin typeface="Comic Sans MS"/>
                        </a:rPr>
                        <a:t>busy</a:t>
                      </a:r>
                      <a:endParaRPr lang="en-GB" dirty="0">
                        <a:solidFill>
                          <a:schemeClr val="tx1"/>
                        </a:solidFill>
                        <a:latin typeface="XCCW Joined 8a"/>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Tree>
    <p:extLst>
      <p:ext uri="{BB962C8B-B14F-4D97-AF65-F5344CB8AC3E}">
        <p14:creationId xmlns:p14="http://schemas.microsoft.com/office/powerpoint/2010/main" val="22874979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45CE8E465A6BE4EBB9957AA6C1E6BB6" ma:contentTypeVersion="19" ma:contentTypeDescription="Create a new document." ma:contentTypeScope="" ma:versionID="3b4038478426e0e0404ef863ba1157dd">
  <xsd:schema xmlns:xsd="http://www.w3.org/2001/XMLSchema" xmlns:xs="http://www.w3.org/2001/XMLSchema" xmlns:p="http://schemas.microsoft.com/office/2006/metadata/properties" xmlns:ns2="3230ec2b-27e8-4dd0-9293-665ce0473f91" xmlns:ns3="82bf742c-28af-4b22-825a-be22ea25a822" targetNamespace="http://schemas.microsoft.com/office/2006/metadata/properties" ma:root="true" ma:fieldsID="4982bbd740fb5305d836c712bc3bb66a" ns2:_="" ns3:_="">
    <xsd:import namespace="3230ec2b-27e8-4dd0-9293-665ce0473f91"/>
    <xsd:import namespace="82bf742c-28af-4b22-825a-be22ea25a82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230ec2b-27e8-4dd0-9293-665ce0473f91"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ff0b333-d9ab-434a-a75b-c8418cf004f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2bf742c-28af-4b22-825a-be22ea25a82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cd22ec47-fc26-4a75-b8ac-68420181ac9a}" ma:internalName="TaxCatchAll" ma:showField="CatchAllData" ma:web="82bf742c-28af-4b22-825a-be22ea25a82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230ec2b-27e8-4dd0-9293-665ce0473f91">
      <Terms xmlns="http://schemas.microsoft.com/office/infopath/2007/PartnerControls"/>
    </lcf76f155ced4ddcb4097134ff3c332f>
    <TaxCatchAll xmlns="82bf742c-28af-4b22-825a-be22ea25a82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F0E44E5-BB28-468C-8CC3-C6DE1C0376A8}">
  <ds:schemaRefs>
    <ds:schemaRef ds:uri="3230ec2b-27e8-4dd0-9293-665ce0473f91"/>
    <ds:schemaRef ds:uri="82bf742c-28af-4b22-825a-be22ea25a82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5745708B-D11A-4598-A7D9-54A12166DA30}">
  <ds:schemaRefs>
    <ds:schemaRef ds:uri="3230ec2b-27e8-4dd0-9293-665ce0473f91"/>
    <ds:schemaRef ds:uri="82bf742c-28af-4b22-825a-be22ea25a82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080555B-9843-43C4-B489-1B95CEBA3F3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Slides>
  <Notes>0</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Ramsgate Arts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Rees-Boughton</dc:creator>
  <cp:revision>34</cp:revision>
  <cp:lastPrinted>2020-10-02T07:07:20Z</cp:lastPrinted>
  <dcterms:created xsi:type="dcterms:W3CDTF">2017-11-27T08:29:59Z</dcterms:created>
  <dcterms:modified xsi:type="dcterms:W3CDTF">2025-10-14T16:57:24Z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0x010100145CE8E465A6BE4EBB9957AA6C1E6BB6</vt:lpwstr>
  </property>
  <property fmtid="{D5CDD505-2E9C-101B-9397-08002B2CF9AE}" pid="3" name="MediaServiceImageTags">
    <vt:lpwstr/>
  </property>
</Properties>
</file>