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15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19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151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435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760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834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924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50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122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80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680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281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6E4CE-37D3-46A8-9434-F6CE704D3824}" type="datetimeFigureOut">
              <a:rPr lang="en-GB" smtClean="0"/>
              <a:t>14/10/2018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4C999-351F-4B4D-9E67-0799F7CCE9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017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poppy page bord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93" b="27784"/>
          <a:stretch/>
        </p:blipFill>
        <p:spPr bwMode="auto">
          <a:xfrm>
            <a:off x="374237" y="7986587"/>
            <a:ext cx="6046442" cy="1740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8539" y="198783"/>
            <a:ext cx="6400800" cy="9561443"/>
          </a:xfrm>
          <a:prstGeom prst="rect">
            <a:avLst/>
          </a:pr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87626" y="357809"/>
            <a:ext cx="6102626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1400" dirty="0" smtClean="0">
                <a:latin typeface="XCCW Joined 8a" panose="03050602040000000000" pitchFamily="66" charset="0"/>
              </a:rPr>
              <a:t>Diary Entry from the Trenches</a:t>
            </a:r>
          </a:p>
          <a:p>
            <a:pPr algn="ctr">
              <a:lnSpc>
                <a:spcPct val="200000"/>
              </a:lnSpc>
            </a:pPr>
            <a:endParaRPr lang="en-GB" sz="1400" dirty="0" smtClean="0">
              <a:latin typeface="XCCW Joined 8a" panose="03050602040000000000" pitchFamily="66" charset="0"/>
            </a:endParaRPr>
          </a:p>
          <a:p>
            <a:pPr>
              <a:lnSpc>
                <a:spcPct val="200000"/>
              </a:lnSpc>
            </a:pPr>
            <a:r>
              <a:rPr lang="en-GB" sz="1200" dirty="0" smtClean="0">
                <a:latin typeface="XCCW Joined 8a" panose="03050602040000000000" pitchFamily="66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en-GB" sz="1200" dirty="0">
              <a:latin typeface="XCCW Joined 8a" panose="03050602040000000000" pitchFamily="66" charset="0"/>
            </a:endParaRPr>
          </a:p>
          <a:p>
            <a:pPr>
              <a:lnSpc>
                <a:spcPct val="200000"/>
              </a:lnSpc>
            </a:pPr>
            <a:r>
              <a:rPr lang="en-GB" sz="1200" dirty="0">
                <a:latin typeface="XCCW Joined 8a" panose="03050602040000000000" pitchFamily="66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en-GB" sz="1200" dirty="0">
                <a:latin typeface="XCCW Joined 8a" panose="03050602040000000000" pitchFamily="66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en-GB" sz="1200" dirty="0">
                <a:latin typeface="XCCW Joined 8a" panose="03050602040000000000" pitchFamily="66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en-GB" sz="1200" dirty="0" smtClean="0">
                <a:latin typeface="XCCW Joined 8a" panose="03050602040000000000" pitchFamily="66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en-GB" sz="1200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792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10</Words>
  <Application>Microsoft Office PowerPoint</Application>
  <PresentationFormat>A4 Paper (210x297 mm)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8a</vt:lpstr>
      <vt:lpstr>Office Theme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1</cp:revision>
  <dcterms:created xsi:type="dcterms:W3CDTF">2018-10-14T16:29:19Z</dcterms:created>
  <dcterms:modified xsi:type="dcterms:W3CDTF">2018-10-14T16:34:23Z</dcterms:modified>
</cp:coreProperties>
</file>