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85" r:id="rId3"/>
    <p:sldId id="286" r:id="rId4"/>
    <p:sldId id="287" r:id="rId5"/>
    <p:sldId id="288" r:id="rId6"/>
    <p:sldId id="289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XCCW Joined 8a" panose="03050602040000000000" pitchFamily="66" charset="0"/>
      <p:regular r:id="rId14"/>
    </p:embeddedFont>
    <p:embeddedFont>
      <p:font typeface="Twinkl SemiBold" charset="0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29/06/2020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 rot="379500">
            <a:off x="544512" y="1262154"/>
            <a:ext cx="8220075" cy="995362"/>
          </a:xfrm>
        </p:spPr>
        <p:txBody>
          <a:bodyPr/>
          <a:lstStyle/>
          <a:p>
            <a:r>
              <a:rPr lang="en-GB" altLang="en-US" sz="7200" dirty="0" smtClean="0"/>
              <a:t>Eating chocolate!</a:t>
            </a:r>
          </a:p>
        </p:txBody>
      </p:sp>
      <p:pic>
        <p:nvPicPr>
          <p:cNvPr id="2" name="Picture 2" descr="Huge 21 Bar Chocolate Gift Cadbury Nestle Multi Selected Chocola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352" y="249936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 rot="20956567">
            <a:off x="887684" y="1758923"/>
            <a:ext cx="4703219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winkl" pitchFamily="2" charset="0"/>
              </a:rPr>
              <a:t>As a snack between meals?</a:t>
            </a:r>
            <a:endParaRPr lang="en-GB" altLang="en-US" sz="2400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679722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Why do you eat chocolate?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 rot="242943">
            <a:off x="3766678" y="2563992"/>
            <a:ext cx="3150017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winkl" pitchFamily="2" charset="0"/>
              </a:rPr>
              <a:t>As part of a meal?</a:t>
            </a:r>
            <a:endParaRPr lang="en-GB" altLang="en-US" sz="2400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 rot="1371313">
            <a:off x="6216341" y="1932752"/>
            <a:ext cx="2130424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winkl" pitchFamily="2" charset="0"/>
              </a:rPr>
              <a:t>As a treat?</a:t>
            </a:r>
            <a:endParaRPr lang="en-GB" altLang="en-US" sz="2400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531223" y="368045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 smtClean="0"/>
              <a:t>How often do you eat chocolate?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 rot="20956567">
            <a:off x="912697" y="4967879"/>
            <a:ext cx="1838721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winkl" pitchFamily="2" charset="0"/>
              </a:rPr>
              <a:t>Every day?</a:t>
            </a:r>
            <a:endParaRPr lang="en-GB" altLang="en-US" sz="2400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 rot="1185382">
            <a:off x="2955033" y="5256299"/>
            <a:ext cx="2463403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winkl" pitchFamily="2" charset="0"/>
              </a:rPr>
              <a:t>Special occasions?</a:t>
            </a:r>
            <a:endParaRPr lang="en-GB" altLang="en-US" sz="2400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 rot="20305751">
            <a:off x="5748528" y="5059928"/>
            <a:ext cx="3066048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winkl" pitchFamily="2" charset="0"/>
              </a:rPr>
              <a:t>A few times a week?</a:t>
            </a:r>
            <a:endParaRPr lang="en-GB" altLang="en-US" sz="2400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17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626426" y="1458550"/>
            <a:ext cx="8050849" cy="162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Many children will have some form of chocolate as a snack between meals. Is this really healthy though? Like most foods, chocolate is ok in moderation. Too much chocolate though can be bad for you!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0" y="401048"/>
            <a:ext cx="9144000" cy="993775"/>
          </a:xfrm>
        </p:spPr>
        <p:txBody>
          <a:bodyPr/>
          <a:lstStyle/>
          <a:p>
            <a:r>
              <a:rPr lang="en-GB" altLang="en-US" dirty="0" smtClean="0"/>
              <a:t>Chocolate is often eaten as a snack</a:t>
            </a:r>
            <a:endParaRPr lang="en-GB" alt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513102" y="3391040"/>
            <a:ext cx="8277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 smtClean="0">
                <a:solidFill>
                  <a:srgbClr val="FF0000"/>
                </a:solidFill>
              </a:rPr>
              <a:t>Task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1: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400" dirty="0" smtClean="0"/>
              <a:t>On the following slide is a Venn diagram. Place the different snacks into the correct place on the diagram.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778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65678"/>
            <a:ext cx="8220075" cy="740305"/>
          </a:xfrm>
        </p:spPr>
        <p:txBody>
          <a:bodyPr/>
          <a:lstStyle/>
          <a:p>
            <a:r>
              <a:rPr lang="en-GB" dirty="0" smtClean="0"/>
              <a:t>Sorting snacks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592180" y="1733006"/>
            <a:ext cx="4807131" cy="3204754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740332" y="1733006"/>
            <a:ext cx="4807131" cy="3204754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51463" y="1234828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Healthy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730240" y="1234828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Unhealthy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288868" y="5204156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apple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86149" y="5132707"/>
            <a:ext cx="1702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Chocolate bar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10742" y="5061258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raisins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73339" y="4989809"/>
            <a:ext cx="1637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Fruit winders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61195" y="5942820"/>
            <a:ext cx="166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carrot sticks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60984" y="5554088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biscuit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45796" y="5502039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sweets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75042" y="5278969"/>
            <a:ext cx="1785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Cheese string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20544" y="6014269"/>
            <a:ext cx="1679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Sausage roll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99343" y="5920835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>
                <a:solidFill>
                  <a:srgbClr val="FF0000"/>
                </a:solidFill>
              </a:rPr>
              <a:t>nuts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4433" y="4834824"/>
            <a:ext cx="128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crisps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2578" y="5644937"/>
            <a:ext cx="167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b</a:t>
            </a:r>
            <a:r>
              <a:rPr lang="en-GB" dirty="0" smtClean="0">
                <a:solidFill>
                  <a:srgbClr val="FF0000"/>
                </a:solidFill>
              </a:rPr>
              <a:t>owl of cereal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301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0" y="383631"/>
            <a:ext cx="9144000" cy="993775"/>
          </a:xfrm>
        </p:spPr>
        <p:txBody>
          <a:bodyPr/>
          <a:lstStyle/>
          <a:p>
            <a:r>
              <a:rPr lang="en-GB" altLang="en-US" dirty="0" smtClean="0"/>
              <a:t>Justify!</a:t>
            </a:r>
            <a:endParaRPr lang="en-GB" alt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574062" y="1176610"/>
            <a:ext cx="827749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 smtClean="0">
                <a:solidFill>
                  <a:srgbClr val="FF0000"/>
                </a:solidFill>
              </a:rPr>
              <a:t>Task 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2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r>
              <a:rPr lang="en-GB" sz="2400" dirty="0" smtClean="0"/>
              <a:t>I would like you to EXPLAIN your choices. WHY have you put the different snacks where you did? You may need to do a little bit of research to find out what makes some of these snacks ‘healthy’ or ‘unhealthy’.</a:t>
            </a: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400" dirty="0" smtClean="0"/>
              <a:t>Here are some openers for you…</a:t>
            </a:r>
          </a:p>
          <a:p>
            <a:pPr eaLnBrk="1" hangingPunct="1"/>
            <a:endParaRPr lang="en-GB" sz="2400" dirty="0"/>
          </a:p>
          <a:p>
            <a:pPr eaLnBrk="1" hangingPunct="1"/>
            <a:r>
              <a:rPr lang="en-GB" sz="2000" i="1" dirty="0" smtClean="0">
                <a:latin typeface="XCCW Joined 8a" panose="03050602040000000000" pitchFamily="66" charset="0"/>
              </a:rPr>
              <a:t>I believe that … is good for you because…</a:t>
            </a:r>
          </a:p>
          <a:p>
            <a:pPr eaLnBrk="1" hangingPunct="1"/>
            <a:endParaRPr lang="en-GB" sz="2000" i="1" dirty="0" smtClean="0">
              <a:latin typeface="XCCW Joined 8a" panose="03050602040000000000" pitchFamily="66" charset="0"/>
            </a:endParaRPr>
          </a:p>
          <a:p>
            <a:pPr eaLnBrk="1" hangingPunct="1"/>
            <a:endParaRPr lang="en-GB" sz="2000" i="1" dirty="0">
              <a:latin typeface="XCCW Joined 8a" panose="03050602040000000000" pitchFamily="66" charset="0"/>
            </a:endParaRPr>
          </a:p>
          <a:p>
            <a:pPr eaLnBrk="1" hangingPunct="1"/>
            <a:r>
              <a:rPr lang="en-GB" sz="2000" i="1" dirty="0" smtClean="0">
                <a:latin typeface="XCCW Joined 8a" panose="03050602040000000000" pitchFamily="66" charset="0"/>
              </a:rPr>
              <a:t>… is an unhealthy snack as …</a:t>
            </a:r>
          </a:p>
          <a:p>
            <a:pPr eaLnBrk="1" hangingPunct="1"/>
            <a:endParaRPr lang="en-GB" sz="2000" i="1" dirty="0" smtClean="0">
              <a:latin typeface="XCCW Joined 8a" panose="03050602040000000000" pitchFamily="66" charset="0"/>
            </a:endParaRPr>
          </a:p>
          <a:p>
            <a:pPr eaLnBrk="1" hangingPunct="1"/>
            <a:endParaRPr lang="en-GB" sz="2000" i="1" dirty="0">
              <a:latin typeface="XCCW Joined 8a" panose="03050602040000000000" pitchFamily="66" charset="0"/>
            </a:endParaRPr>
          </a:p>
          <a:p>
            <a:pPr eaLnBrk="1" hangingPunct="1"/>
            <a:r>
              <a:rPr lang="en-GB" sz="2000" i="1" dirty="0" smtClean="0">
                <a:latin typeface="XCCW Joined 8a" panose="03050602040000000000" pitchFamily="66" charset="0"/>
              </a:rPr>
              <a:t>… can be both heathy and unhealthy since …</a:t>
            </a:r>
            <a:endParaRPr lang="en-GB" sz="2000" i="1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89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rgbClr val="FF0000"/>
                </a:solidFill>
              </a:rPr>
              <a:t>Optional extra tasks: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197" y="1367246"/>
            <a:ext cx="822007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 smtClean="0"/>
              <a:t>Design a poster to promote healthy snacks.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 smtClean="0"/>
              <a:t>Design a poster to highlight the dangers of unhealthy snacks.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 smtClean="0"/>
              <a:t>Plan a healthy living snack timetable / planner.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 smtClean="0"/>
              <a:t>Set yourself the challenge to try 3 new healthy snacks.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 smtClean="0"/>
              <a:t>Write a poem about healthy snacks.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75378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414</TotalTime>
  <Words>272</Words>
  <Application>Microsoft Office PowerPoint</Application>
  <PresentationFormat>On-screen Show (4:3)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Calibri</vt:lpstr>
      <vt:lpstr>Wingdings</vt:lpstr>
      <vt:lpstr>XCCW Joined 8a</vt:lpstr>
      <vt:lpstr>Twinkl SemiBold</vt:lpstr>
      <vt:lpstr>Sassoon Infant Rg</vt:lpstr>
      <vt:lpstr>Twinkl</vt:lpstr>
      <vt:lpstr>Arial</vt:lpstr>
      <vt:lpstr>Office Theme</vt:lpstr>
      <vt:lpstr>Eating chocolate!</vt:lpstr>
      <vt:lpstr>Why do you eat chocolate?</vt:lpstr>
      <vt:lpstr>Chocolate is often eaten as a snack</vt:lpstr>
      <vt:lpstr>Sorting snacks</vt:lpstr>
      <vt:lpstr>Justify!</vt:lpstr>
      <vt:lpstr>Optional extra tasks: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53</cp:revision>
  <dcterms:created xsi:type="dcterms:W3CDTF">2017-04-26T10:21:18Z</dcterms:created>
  <dcterms:modified xsi:type="dcterms:W3CDTF">2020-06-29T14:32:30Z</dcterms:modified>
</cp:coreProperties>
</file>