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64" r:id="rId2"/>
    <p:sldId id="286" r:id="rId3"/>
    <p:sldId id="289" r:id="rId4"/>
    <p:sldId id="290" r:id="rId5"/>
  </p:sldIdLst>
  <p:sldSz cx="9144000" cy="6858000" type="screen4x3"/>
  <p:notesSz cx="6858000" cy="9144000"/>
  <p:embeddedFontLst>
    <p:embeddedFont>
      <p:font typeface="Twinkl SemiBold" charset="0"/>
      <p:bold r:id="rId8"/>
    </p:embeddedFont>
    <p:embeddedFont>
      <p:font typeface="Twinkl" panose="020B0604020202020204" charset="0"/>
      <p:regular r:id="rId9"/>
      <p:bold r:id="rId10"/>
    </p:embeddedFont>
    <p:embeddedFont>
      <p:font typeface="Sassoon Infant Rg" panose="02000503030000020003" charset="0"/>
      <p:regular r:id="rId11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A3"/>
    <a:srgbClr val="FFFFCC"/>
    <a:srgbClr val="6A4A3D"/>
    <a:srgbClr val="242424"/>
    <a:srgbClr val="00A7E6"/>
    <a:srgbClr val="F1EDEC"/>
    <a:srgbClr val="F0EDEC"/>
    <a:srgbClr val="E84D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8" autoAdjust="0"/>
    <p:restoredTop sz="94660"/>
  </p:normalViewPr>
  <p:slideViewPr>
    <p:cSldViewPr snapToGrid="0">
      <p:cViewPr varScale="1">
        <p:scale>
          <a:sx n="73" d="100"/>
          <a:sy n="73" d="100"/>
        </p:scale>
        <p:origin x="1116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6DB99BC-3810-4C00-A5EC-E99447002DF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3D4635-2B0F-441E-A1F3-2B632C70896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522A863-6688-4A95-89E5-4C424DACE0E1}" type="datetimeFigureOut">
              <a:rPr lang="en-GB"/>
              <a:pPr>
                <a:defRPr/>
              </a:pPr>
              <a:t>30/06/2020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1740A6-B9E2-434D-8B66-E4BE2F16995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39BB9C-4176-4108-8B42-01FA8B98096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AA760C6-80F1-41C1-8410-6E2DC32FA04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011CBC2-E141-44EE-AA76-4824B02BA99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C02F78-29A7-4F81-83A5-B96237BCE2D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F87AF0E-F390-4EFB-A2E0-8093433ED068}" type="datetimeFigureOut">
              <a:rPr lang="en-GB"/>
              <a:pPr>
                <a:defRPr/>
              </a:pPr>
              <a:t>30/06/2020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E222096-1D87-448B-AF73-AF7F03EE23A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DBB7D67-760F-41CE-9573-2512753E6E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1AB14E-8C17-4858-909F-46607E8D312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9EF4D1-D806-4636-9A40-0F13AF5C7A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6F56D5C-7303-4518-854C-57A1CE624CD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464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F16B5E24-1627-4A4F-BB1A-418CA9017BE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9911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CF1F6819-A581-48CA-81E0-61631115031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4558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6635DFF4-20D9-4683-AC29-3FD316520311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4D021174-BF6C-4980-9A52-A86D9ACA516B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41EA15A-011C-4433-9FD7-F5414B5B0FCC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DA962DC-F49D-4D86-A045-C6E18D493EB8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F6F0DB9E-AC20-4AD6-BBF0-92F091E83BC6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8039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4521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hawaiifamilydental.com/how-chocolate-can-affect-your-teeth/" TargetMode="External"/><Relationship Id="rId2" Type="http://schemas.openxmlformats.org/officeDocument/2006/relationships/hyperlink" Target="https://www.nhs.uk/conditions/tooth-decay/" TargetMode="Externa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www.oralb.co.uk/en-gb/oral-health/conditions/cavities-tooth-decay/tooth-decay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Xb1KAOGY4KA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ience-sparks.com/how-to-keep-teeth-healthy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 rot="379500">
            <a:off x="544512" y="1262154"/>
            <a:ext cx="8220075" cy="995362"/>
          </a:xfrm>
        </p:spPr>
        <p:txBody>
          <a:bodyPr/>
          <a:lstStyle/>
          <a:p>
            <a:r>
              <a:rPr lang="en-GB" altLang="en-US" sz="6000" dirty="0" smtClean="0"/>
              <a:t>Chocolate and teeth!</a:t>
            </a:r>
          </a:p>
        </p:txBody>
      </p:sp>
      <p:pic>
        <p:nvPicPr>
          <p:cNvPr id="3" name="Picture 2" descr="Trick of the Trade: A cleaner way to apply dental cement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976" y="2412274"/>
            <a:ext cx="3572486" cy="35501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513102" y="605110"/>
            <a:ext cx="8050849" cy="4946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ea typeface="Calibri" panose="020F0502020204030204" pitchFamily="34" charset="0"/>
                <a:cs typeface="Twinkl" pitchFamily="2" charset="0"/>
              </a:rPr>
              <a:t>We know that there is quite a lot of sugar in </a:t>
            </a:r>
            <a:r>
              <a:rPr lang="en-GB" altLang="en-US" sz="2400" dirty="0" smtClean="0">
                <a:ea typeface="Calibri" panose="020F0502020204030204" pitchFamily="34" charset="0"/>
                <a:cs typeface="Twinkl" pitchFamily="2" charset="0"/>
              </a:rPr>
              <a:t>chocolate and  </a:t>
            </a:r>
            <a:r>
              <a:rPr lang="en-GB" altLang="en-US" sz="2400" dirty="0" smtClean="0">
                <a:ea typeface="Calibri" panose="020F0502020204030204" pitchFamily="34" charset="0"/>
                <a:cs typeface="Twinkl" pitchFamily="2" charset="0"/>
              </a:rPr>
              <a:t>that </a:t>
            </a:r>
            <a:r>
              <a:rPr lang="en-GB" altLang="en-US" sz="2400" dirty="0" smtClean="0">
                <a:ea typeface="Calibri" panose="020F0502020204030204" pitchFamily="34" charset="0"/>
                <a:cs typeface="Twinkl" pitchFamily="2" charset="0"/>
              </a:rPr>
              <a:t>this can </a:t>
            </a:r>
            <a:r>
              <a:rPr lang="en-GB" altLang="en-US" sz="2400" dirty="0" smtClean="0">
                <a:ea typeface="Calibri" panose="020F0502020204030204" pitchFamily="34" charset="0"/>
                <a:cs typeface="Twinkl" pitchFamily="2" charset="0"/>
              </a:rPr>
              <a:t>be bad for your teeth, but why is this?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  <a:ea typeface="Calibri" panose="020F0502020204030204" pitchFamily="34" charset="0"/>
                <a:cs typeface="Twinkl" pitchFamily="2" charset="0"/>
              </a:rPr>
              <a:t>Have a look at these websites to find out more: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sz="2400" dirty="0">
                <a:hlinkClick r:id="rId2"/>
              </a:rPr>
              <a:t>https://www.nhs.uk/conditions/tooth-decay</a:t>
            </a:r>
            <a:r>
              <a:rPr lang="en-GB" sz="2400" dirty="0" smtClean="0">
                <a:hlinkClick r:id="rId2"/>
              </a:rPr>
              <a:t>/</a:t>
            </a:r>
            <a:endParaRPr lang="en-GB" sz="2400" dirty="0" smtClean="0"/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sz="2400" dirty="0"/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sz="2400" dirty="0">
                <a:hlinkClick r:id="rId3"/>
              </a:rPr>
              <a:t>https://hawaiifamilydental.com/how-chocolate-can-affect-your-teeth/</a:t>
            </a:r>
            <a:endParaRPr lang="en-GB" sz="2400" dirty="0" smtClean="0"/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sz="2400" dirty="0">
                <a:hlinkClick r:id="rId4"/>
              </a:rPr>
              <a:t>https://</a:t>
            </a:r>
            <a:r>
              <a:rPr lang="en-GB" sz="2400" dirty="0" smtClean="0">
                <a:hlinkClick r:id="rId4"/>
              </a:rPr>
              <a:t>www.oralb.co.uk/en-gb/oral-health/conditions/cavities-tooth-decay/tooth-decay</a:t>
            </a:r>
            <a:endParaRPr lang="en-GB" sz="2400" dirty="0" smtClean="0"/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7897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1701" y="191512"/>
            <a:ext cx="8220075" cy="994306"/>
          </a:xfrm>
        </p:spPr>
        <p:txBody>
          <a:bodyPr/>
          <a:lstStyle/>
          <a:p>
            <a:r>
              <a:rPr lang="en-GB" i="1" dirty="0" smtClean="0">
                <a:solidFill>
                  <a:srgbClr val="FF0000"/>
                </a:solidFill>
              </a:rPr>
              <a:t>Optional tasks:</a:t>
            </a:r>
            <a:endParaRPr lang="en-GB" i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8488" y="1045029"/>
            <a:ext cx="822007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400" dirty="0" smtClean="0"/>
              <a:t>Design a poster to promote good tooth hygiene.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sz="24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400" dirty="0" smtClean="0"/>
              <a:t>Write an information text to explain tooth decay, setting out what causes it, what to do if it happens, and how it can be prevented.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sz="24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400" dirty="0" smtClean="0"/>
              <a:t>Create a PowerPoint presentation about chocolate and how they affect your teeth!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sz="24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400" dirty="0" smtClean="0"/>
              <a:t>Conduct the experiment on the next slide to see the effects of other substances on teeth.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sz="24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400" dirty="0" smtClean="0"/>
              <a:t>Make an origami tooth – visit this website for a tutorial </a:t>
            </a:r>
            <a:r>
              <a:rPr lang="en-GB" sz="2400" dirty="0">
                <a:hlinkClick r:id="rId2"/>
              </a:rPr>
              <a:t>https://www.youtube.com/watch?v=Xb1KAOGY4KA</a:t>
            </a:r>
            <a:r>
              <a:rPr lang="en-GB" sz="2400" dirty="0" smtClean="0"/>
              <a:t>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875378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 Eggsperiment on Teeth | STE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878" y="459695"/>
            <a:ext cx="4172585" cy="5901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5338354" y="3740042"/>
            <a:ext cx="29554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https://www.science-sparks.com/how-to-keep-teeth-healthy/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5338354" y="2464526"/>
            <a:ext cx="28999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Or there is an alternative experiment on the following website (you need to scroll down a bit):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9488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428</TotalTime>
  <Words>162</Words>
  <Application>Microsoft Office PowerPoint</Application>
  <PresentationFormat>On-screen Show (4:3)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Twinkl SemiBold</vt:lpstr>
      <vt:lpstr>Twinkl</vt:lpstr>
      <vt:lpstr>Sassoon Infant Rg</vt:lpstr>
      <vt:lpstr>Calibri</vt:lpstr>
      <vt:lpstr>Wingdings</vt:lpstr>
      <vt:lpstr>Arial</vt:lpstr>
      <vt:lpstr>Office Theme</vt:lpstr>
      <vt:lpstr>Chocolate and teeth!</vt:lpstr>
      <vt:lpstr>PowerPoint Presentation</vt:lpstr>
      <vt:lpstr>Optional tasks: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</dc:creator>
  <cp:lastModifiedBy>Kiki Amin</cp:lastModifiedBy>
  <cp:revision>56</cp:revision>
  <dcterms:created xsi:type="dcterms:W3CDTF">2017-04-26T10:21:18Z</dcterms:created>
  <dcterms:modified xsi:type="dcterms:W3CDTF">2020-06-30T15:05:28Z</dcterms:modified>
</cp:coreProperties>
</file>