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64" r:id="rId2"/>
    <p:sldId id="286" r:id="rId3"/>
    <p:sldId id="289" r:id="rId4"/>
    <p:sldId id="290" r:id="rId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Twinkl" panose="020B0604020202020204" charset="0"/>
      <p:regular r:id="rId12"/>
      <p:bold r:id="rId13"/>
    </p:embeddedFont>
    <p:embeddedFont>
      <p:font typeface="Twinkl SemiBold" charset="0"/>
      <p:bold r:id="rId14"/>
    </p:embeddedFont>
    <p:embeddedFont>
      <p:font typeface="Sassoon Infant Rg" panose="02000503030000020003" charset="0"/>
      <p:regular r:id="rId15"/>
      <p:bold r:id="rId1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3"/>
    <a:srgbClr val="FFFFCC"/>
    <a:srgbClr val="6A4A3D"/>
    <a:srgbClr val="242424"/>
    <a:srgbClr val="00A7E6"/>
    <a:srgbClr val="F1EDEC"/>
    <a:srgbClr val="F0EDEC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8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09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DB99BC-3810-4C00-A5EC-E99447002D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3D4635-2B0F-441E-A1F3-2B632C7089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22A863-6688-4A95-89E5-4C424DACE0E1}" type="datetimeFigureOut">
              <a:rPr lang="en-GB"/>
              <a:pPr>
                <a:defRPr/>
              </a:pPr>
              <a:t>30/06/2020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740A6-B9E2-434D-8B66-E4BE2F16995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39BB9C-4176-4108-8B42-01FA8B9809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A760C6-80F1-41C1-8410-6E2DC32FA0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11CBC2-E141-44EE-AA76-4824B02BA9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02F78-29A7-4F81-83A5-B96237BCE2D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87AF0E-F390-4EFB-A2E0-8093433ED068}" type="datetimeFigureOut">
              <a:rPr lang="en-GB"/>
              <a:pPr>
                <a:defRPr/>
              </a:pPr>
              <a:t>30/06/2020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222096-1D87-448B-AF73-AF7F03EE23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BB7D67-760F-41CE-9573-2512753E6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AB14E-8C17-4858-909F-46607E8D31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9EF4D1-D806-4636-9A40-0F13AF5C7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F56D5C-7303-4518-854C-57A1CE624C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6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16B5E24-1627-4A4F-BB1A-418CA9017B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91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F1F6819-A581-48CA-81E0-61631115031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558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35DFF4-20D9-4683-AC29-3FD31652031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D021174-BF6C-4980-9A52-A86D9ACA516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1EA15A-011C-4433-9FD7-F5414B5B0FC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A962DC-F49D-4D86-A045-C6E18D493EB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6F0DB9E-AC20-4AD6-BBF0-92F091E83BC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803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52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hawaiifamilydental.com/how-chocolate-can-affect-your-teeth/" TargetMode="External"/><Relationship Id="rId2" Type="http://schemas.openxmlformats.org/officeDocument/2006/relationships/hyperlink" Target="https://www.nhs.uk/conditions/tooth-decay/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oralb.co.uk/en-gb/oral-health/conditions/cavities-tooth-decay/tooth-decay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b1KAOGY4KA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-sparks.com/how-to-keep-teeth-healthy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 rot="379500">
            <a:off x="544512" y="1262154"/>
            <a:ext cx="8220075" cy="995362"/>
          </a:xfrm>
        </p:spPr>
        <p:txBody>
          <a:bodyPr/>
          <a:lstStyle/>
          <a:p>
            <a:r>
              <a:rPr lang="en-GB" altLang="en-US" sz="6000" dirty="0" smtClean="0"/>
              <a:t>Chocolate and teeth!</a:t>
            </a:r>
            <a:endParaRPr lang="en-GB" altLang="en-US" sz="6000" dirty="0" smtClean="0"/>
          </a:p>
        </p:txBody>
      </p:sp>
      <p:pic>
        <p:nvPicPr>
          <p:cNvPr id="3" name="Picture 2" descr="Trick of the Trade: A cleaner way to apply dental cement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976" y="2412274"/>
            <a:ext cx="3572486" cy="35501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513102" y="605110"/>
            <a:ext cx="8050849" cy="5316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We know that there is quite a lot of sugar in chocolate that can be bad for your teeth, but why is this?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  <a:ea typeface="Calibri" panose="020F0502020204030204" pitchFamily="34" charset="0"/>
                <a:cs typeface="Twinkl" pitchFamily="2" charset="0"/>
              </a:rPr>
              <a:t>Have a look at these websites to find out more: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2400" dirty="0">
                <a:hlinkClick r:id="rId2"/>
              </a:rPr>
              <a:t>https://www.nhs.uk/conditions/tooth-decay</a:t>
            </a:r>
            <a:r>
              <a:rPr lang="en-GB" sz="2400" dirty="0" smtClean="0">
                <a:hlinkClick r:id="rId2"/>
              </a:rPr>
              <a:t>/</a:t>
            </a:r>
            <a:endParaRPr lang="en-GB" sz="2400" dirty="0" smtClean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sz="2400" dirty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2400" dirty="0">
                <a:hlinkClick r:id="rId3"/>
              </a:rPr>
              <a:t>https://hawaiifamilydental.com/how-chocolate-can-affect-your-teeth/</a:t>
            </a:r>
            <a:endParaRPr lang="en-GB" sz="2400" dirty="0" smtClean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sz="2400" dirty="0">
                <a:hlinkClick r:id="rId4"/>
              </a:rPr>
              <a:t>https://</a:t>
            </a:r>
            <a:r>
              <a:rPr lang="en-GB" sz="2400" dirty="0" smtClean="0">
                <a:hlinkClick r:id="rId4"/>
              </a:rPr>
              <a:t>www.oralb.co.uk/en-gb/oral-health/conditions/cavities-tooth-decay/tooth-decay</a:t>
            </a:r>
            <a:endParaRPr lang="en-GB" sz="2400" dirty="0" smtClean="0"/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89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701" y="191512"/>
            <a:ext cx="8220075" cy="994306"/>
          </a:xfrm>
        </p:spPr>
        <p:txBody>
          <a:bodyPr/>
          <a:lstStyle/>
          <a:p>
            <a:r>
              <a:rPr lang="en-GB" i="1" dirty="0" smtClean="0">
                <a:solidFill>
                  <a:srgbClr val="FF0000"/>
                </a:solidFill>
              </a:rPr>
              <a:t>Optional </a:t>
            </a:r>
            <a:r>
              <a:rPr lang="en-GB" i="1" dirty="0" smtClean="0">
                <a:solidFill>
                  <a:srgbClr val="FF0000"/>
                </a:solidFill>
              </a:rPr>
              <a:t>tasks</a:t>
            </a:r>
            <a:r>
              <a:rPr lang="en-GB" i="1" dirty="0" smtClean="0">
                <a:solidFill>
                  <a:srgbClr val="FF0000"/>
                </a:solidFill>
              </a:rPr>
              <a:t>:</a:t>
            </a:r>
            <a:endParaRPr lang="en-GB" i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8488" y="1045029"/>
            <a:ext cx="822007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dirty="0" smtClean="0"/>
              <a:t>Design </a:t>
            </a:r>
            <a:r>
              <a:rPr lang="en-GB" sz="2400" dirty="0" smtClean="0"/>
              <a:t>a poster to </a:t>
            </a:r>
            <a:r>
              <a:rPr lang="en-GB" sz="2400" dirty="0" smtClean="0"/>
              <a:t>promote good tooth hygiene.</a:t>
            </a:r>
            <a:endParaRPr lang="en-GB" sz="24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4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dirty="0" smtClean="0"/>
              <a:t>Write an information text to explain tooth decay, setting out what causes it, what to do if it happens, and how it can be prevented.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4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dirty="0" smtClean="0"/>
              <a:t>Create a PowerPoint presentation about chocolate and how they affect your teeth!</a:t>
            </a:r>
            <a:endParaRPr lang="en-GB" sz="24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4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dirty="0" smtClean="0"/>
              <a:t>Conduct the experiment on the next slide to see the effects of other substances on teeth.</a:t>
            </a:r>
            <a:endParaRPr lang="en-GB" sz="24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4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dirty="0" smtClean="0"/>
              <a:t>Make an origami tooth – visit this website for a tutorial </a:t>
            </a:r>
            <a:r>
              <a:rPr lang="en-GB" sz="2400" dirty="0">
                <a:hlinkClick r:id="rId2"/>
              </a:rPr>
              <a:t>https://www.youtube.com/watch?v=Xb1KAOGY4KA</a:t>
            </a:r>
            <a:r>
              <a:rPr lang="en-GB" sz="2400" dirty="0" smtClean="0"/>
              <a:t>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87537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 Eggsperiment on Teeth | ST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78" y="459695"/>
            <a:ext cx="4172585" cy="590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338354" y="3740042"/>
            <a:ext cx="29554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https://www.science-sparks.com/how-to-keep-teeth-healthy/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338354" y="2464526"/>
            <a:ext cx="28999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Or there is an alternative experiment on the following website (you need to scroll down a bit):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948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428</TotalTime>
  <Words>160</Words>
  <Application>Microsoft Office PowerPoint</Application>
  <PresentationFormat>On-screen Show (4:3)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Calibri</vt:lpstr>
      <vt:lpstr>Wingdings</vt:lpstr>
      <vt:lpstr>Twinkl</vt:lpstr>
      <vt:lpstr>Twinkl SemiBold</vt:lpstr>
      <vt:lpstr>Sassoon Infant Rg</vt:lpstr>
      <vt:lpstr>Arial</vt:lpstr>
      <vt:lpstr>Office Theme</vt:lpstr>
      <vt:lpstr>Chocolate and teeth!</vt:lpstr>
      <vt:lpstr>PowerPoint Presentation</vt:lpstr>
      <vt:lpstr>Optional tasks: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Andrew Beraet</cp:lastModifiedBy>
  <cp:revision>55</cp:revision>
  <dcterms:created xsi:type="dcterms:W3CDTF">2017-04-26T10:21:18Z</dcterms:created>
  <dcterms:modified xsi:type="dcterms:W3CDTF">2020-06-30T14:42:22Z</dcterms:modified>
</cp:coreProperties>
</file>