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  <p:sldId id="309" r:id="rId20"/>
    <p:sldId id="310" r:id="rId21"/>
    <p:sldId id="311" r:id="rId22"/>
    <p:sldId id="312" r:id="rId23"/>
    <p:sldId id="313" r:id="rId24"/>
    <p:sldId id="314" r:id="rId25"/>
    <p:sldId id="315" r:id="rId26"/>
    <p:sldId id="316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325" r:id="rId36"/>
    <p:sldId id="326" r:id="rId37"/>
    <p:sldId id="327" r:id="rId38"/>
    <p:sldId id="270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3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56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267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162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078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3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242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142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18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05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68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463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4">
                <a:lumMod val="60000"/>
                <a:lumOff val="40000"/>
              </a:schemeClr>
            </a:gs>
            <a:gs pos="73000">
              <a:srgbClr val="FFFF00"/>
            </a:gs>
            <a:gs pos="100000">
              <a:schemeClr val="accent4">
                <a:lumMod val="60000"/>
                <a:lumOff val="4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78F2F-7875-402C-B56A-F90B1AE03978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5E5D7-58F2-4200-8590-2AF26B02A1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74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5111" y="1859493"/>
            <a:ext cx="1009572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Mindfulness</a:t>
            </a:r>
            <a:endParaRPr lang="en-GB" sz="13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57963" y="6174879"/>
            <a:ext cx="9064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Viking Academy Trust</a:t>
            </a:r>
            <a:endParaRPr lang="en-GB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5370" y="5724046"/>
            <a:ext cx="1176630" cy="113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44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2352" y="123999"/>
            <a:ext cx="100957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Mindfulness</a:t>
            </a:r>
            <a:endParaRPr lang="en-GB" sz="9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205272" y="1693659"/>
            <a:ext cx="455333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Definition:</a:t>
            </a:r>
            <a:endParaRPr lang="en-GB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5314" y="2877224"/>
            <a:ext cx="121173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Focusing on the ‘present’. Having your ‘mind’ full of the here and now.</a:t>
            </a:r>
            <a:endParaRPr lang="en-GB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4776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9876" y="387373"/>
            <a:ext cx="11296261" cy="2123658"/>
          </a:xfrm>
          <a:prstGeom prst="rect">
            <a:avLst/>
          </a:prstGeom>
          <a:solidFill>
            <a:srgbClr val="00B0F0"/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Mindful Monkey, Happy Panda</a:t>
            </a:r>
            <a:endParaRPr lang="en-GB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://2.bp.blogspot.com/-FoBQl9o1Mto/VaU9TAaBZvI/AAAAAAAACSg/7FYA5R6XEQM/w1200-h630-p-nu/Mindful%2BMonkey_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829" y="2683632"/>
            <a:ext cx="10879493" cy="4034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2397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0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94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0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635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0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21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92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238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81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330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5955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21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700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619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1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21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9434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488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076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731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024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4597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768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8847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2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467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31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124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256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1513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4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6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7139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6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8208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7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490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2374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1030839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7099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15980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9409F9CD32CD4DA86A2CE8FE133F33" ma:contentTypeVersion="7" ma:contentTypeDescription="Create a new document." ma:contentTypeScope="" ma:versionID="6a26836b408d840cc0f885d4aeb2266b">
  <xsd:schema xmlns:xsd="http://www.w3.org/2001/XMLSchema" xmlns:xs="http://www.w3.org/2001/XMLSchema" xmlns:p="http://schemas.microsoft.com/office/2006/metadata/properties" xmlns:ns2="1ff43f85-3500-403e-b291-627761ae269a" xmlns:ns3="2aa8ea1e-c5de-4a66-b852-d28f557c5854" targetNamespace="http://schemas.microsoft.com/office/2006/metadata/properties" ma:root="true" ma:fieldsID="fa6c4f1e27db7f4b4f42d9ba40a8bf83" ns2:_="" ns3:_="">
    <xsd:import namespace="1ff43f85-3500-403e-b291-627761ae269a"/>
    <xsd:import namespace="2aa8ea1e-c5de-4a66-b852-d28f557c58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f43f85-3500-403e-b291-627761ae26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a8ea1e-c5de-4a66-b852-d28f557c585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4EB1A41-7EF2-4069-89D1-947EDEAF78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f43f85-3500-403e-b291-627761ae269a"/>
    <ds:schemaRef ds:uri="2aa8ea1e-c5de-4a66-b852-d28f557c58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843CDD2-0C81-4A2D-A78C-76004535BD35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2aa8ea1e-c5de-4a66-b852-d28f557c5854"/>
    <ds:schemaRef ds:uri="1ff43f85-3500-403e-b291-627761ae26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B09E6A8-5192-4EFE-8255-06B8C7EBF8D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30</Words>
  <Application>Microsoft Office PowerPoint</Application>
  <PresentationFormat>Widescreen</PresentationFormat>
  <Paragraphs>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Upton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Michaela Lewis</dc:creator>
  <cp:lastModifiedBy>Sally Smart</cp:lastModifiedBy>
  <cp:revision>8</cp:revision>
  <dcterms:created xsi:type="dcterms:W3CDTF">2016-06-27T13:11:25Z</dcterms:created>
  <dcterms:modified xsi:type="dcterms:W3CDTF">2020-04-15T17:39:46Z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0x010100BE9409F9CD32CD4DA86A2CE8FE133F33</vt:lpwstr>
  </property>
</Properties>
</file>