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4"/>
  </p:sldMasterIdLst>
  <p:sldIdLst>
    <p:sldId id="256" r:id="rId5"/>
    <p:sldId id="259" r:id="rId6"/>
    <p:sldId id="257" r:id="rId7"/>
    <p:sldId id="258" r:id="rId8"/>
    <p:sldId id="260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67503" cy="320040"/>
          </a:xfrm>
        </p:spPr>
        <p:txBody>
          <a:bodyPr/>
          <a:lstStyle>
            <a:lvl1pPr>
              <a:defRPr>
                <a:solidFill>
                  <a:srgbClr val="FFFFFF">
                    <a:alpha val="69804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9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1160EA64-D806-43AC-9DF2-F8C432F32B4C}" type="datetimeFigureOut">
              <a:rPr lang="en-US" dirty="0"/>
              <a:pPr/>
              <a:t>6/8/2020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8523" y="6236208"/>
            <a:ext cx="5103729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6/8/2020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Way home guided reading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4735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 the first double spread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3287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92583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6090" y="0"/>
            <a:ext cx="6645910" cy="468185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104503" y="165463"/>
            <a:ext cx="5216434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/>
              <a:t>What is your response to this ripped page?</a:t>
            </a:r>
            <a:endParaRPr lang="en-GB" dirty="0"/>
          </a:p>
          <a:p>
            <a:r>
              <a:rPr lang="en-AU" dirty="0"/>
              <a:t> </a:t>
            </a:r>
            <a:endParaRPr lang="en-GB" dirty="0"/>
          </a:p>
          <a:p>
            <a:r>
              <a:rPr lang="en-AU" dirty="0"/>
              <a:t> </a:t>
            </a:r>
            <a:endParaRPr lang="en-GB" dirty="0"/>
          </a:p>
          <a:p>
            <a:r>
              <a:rPr lang="en-AU" dirty="0"/>
              <a:t>How does it make you feel?</a:t>
            </a:r>
            <a:endParaRPr lang="en-GB" dirty="0"/>
          </a:p>
          <a:p>
            <a:r>
              <a:rPr lang="en-AU" dirty="0"/>
              <a:t> </a:t>
            </a:r>
            <a:endParaRPr lang="en-GB" dirty="0"/>
          </a:p>
          <a:p>
            <a:r>
              <a:rPr lang="en-AU" dirty="0"/>
              <a:t> </a:t>
            </a:r>
            <a:endParaRPr lang="en-GB" dirty="0"/>
          </a:p>
          <a:p>
            <a:r>
              <a:rPr lang="en-AU" dirty="0"/>
              <a:t>What does it make you think of</a:t>
            </a:r>
            <a:r>
              <a:rPr lang="en-AU" dirty="0" smtClean="0"/>
              <a:t>?</a:t>
            </a:r>
          </a:p>
          <a:p>
            <a:endParaRPr lang="en-GB" dirty="0"/>
          </a:p>
          <a:p>
            <a:r>
              <a:rPr lang="en-AU" dirty="0"/>
              <a:t> </a:t>
            </a:r>
            <a:endParaRPr lang="en-GB" dirty="0"/>
          </a:p>
          <a:p>
            <a:r>
              <a:rPr lang="en-AU" dirty="0"/>
              <a:t>What is the effect of the white on the torn edge?</a:t>
            </a:r>
            <a:endParaRPr lang="en-GB" dirty="0"/>
          </a:p>
          <a:p>
            <a:r>
              <a:rPr lang="en-AU" dirty="0"/>
              <a:t> </a:t>
            </a:r>
            <a:endParaRPr lang="en-GB" dirty="0"/>
          </a:p>
          <a:p>
            <a:r>
              <a:rPr lang="en-AU" dirty="0"/>
              <a:t> </a:t>
            </a:r>
            <a:endParaRPr lang="en-GB" dirty="0"/>
          </a:p>
          <a:p>
            <a:r>
              <a:rPr lang="en-AU" dirty="0"/>
              <a:t>Is it the picture or the page of text, which is torn</a:t>
            </a:r>
            <a:r>
              <a:rPr lang="en-AU" dirty="0" smtClean="0"/>
              <a:t>?</a:t>
            </a:r>
          </a:p>
          <a:p>
            <a:endParaRPr lang="en-AU" dirty="0" smtClean="0"/>
          </a:p>
          <a:p>
            <a:endParaRPr lang="en-AU" dirty="0"/>
          </a:p>
          <a:p>
            <a:r>
              <a:rPr lang="en-AU" dirty="0"/>
              <a:t>What kind of place is this?</a:t>
            </a:r>
            <a:endParaRPr lang="en-GB" dirty="0"/>
          </a:p>
          <a:p>
            <a:r>
              <a:rPr lang="en-AU" dirty="0"/>
              <a:t> </a:t>
            </a:r>
            <a:endParaRPr lang="en-GB" dirty="0"/>
          </a:p>
          <a:p>
            <a:r>
              <a:rPr lang="en-AU" dirty="0"/>
              <a:t> </a:t>
            </a:r>
            <a:endParaRPr lang="en-GB" dirty="0"/>
          </a:p>
          <a:p>
            <a:r>
              <a:rPr lang="en-AU" dirty="0"/>
              <a:t>How would you describe the setting?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89587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6090" y="0"/>
            <a:ext cx="6645910" cy="468185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104503" y="165463"/>
            <a:ext cx="521643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/>
              <a:t> </a:t>
            </a:r>
            <a:endParaRPr lang="en-GB" dirty="0"/>
          </a:p>
          <a:p>
            <a:r>
              <a:rPr lang="en-AU" dirty="0"/>
              <a:t>Would you want to be in this place? Explain.</a:t>
            </a:r>
            <a:endParaRPr lang="en-GB" dirty="0"/>
          </a:p>
          <a:p>
            <a:r>
              <a:rPr lang="en-AU" dirty="0"/>
              <a:t> </a:t>
            </a:r>
            <a:endParaRPr lang="en-GB" dirty="0"/>
          </a:p>
          <a:p>
            <a:r>
              <a:rPr lang="en-AU" dirty="0"/>
              <a:t>How do your eyes travel across the page? What do you notice first? </a:t>
            </a:r>
            <a:endParaRPr lang="en-AU" dirty="0" smtClean="0"/>
          </a:p>
          <a:p>
            <a:endParaRPr lang="en-AU" dirty="0"/>
          </a:p>
          <a:p>
            <a:r>
              <a:rPr lang="en-AU" dirty="0"/>
              <a:t> </a:t>
            </a:r>
            <a:endParaRPr lang="en-GB" dirty="0"/>
          </a:p>
          <a:p>
            <a:r>
              <a:rPr lang="en-AU" dirty="0"/>
              <a:t>How has the illustrator used light and dark to manipulate your emotional response to what you see?</a:t>
            </a:r>
            <a:endParaRPr lang="en-GB" dirty="0"/>
          </a:p>
          <a:p>
            <a:r>
              <a:rPr lang="en-AU" dirty="0"/>
              <a:t> </a:t>
            </a:r>
            <a:endParaRPr lang="en-GB" dirty="0"/>
          </a:p>
          <a:p>
            <a:r>
              <a:rPr lang="en-AU" dirty="0"/>
              <a:t> </a:t>
            </a:r>
            <a:endParaRPr lang="en-GB" dirty="0"/>
          </a:p>
          <a:p>
            <a:r>
              <a:rPr lang="en-AU" dirty="0"/>
              <a:t>Write a three sentence description of </a:t>
            </a:r>
            <a:r>
              <a:rPr lang="en-AU"/>
              <a:t>the </a:t>
            </a:r>
            <a:r>
              <a:rPr lang="en-AU" smtClean="0"/>
              <a:t>boy.</a:t>
            </a:r>
            <a:endParaRPr lang="en-GB" dirty="0"/>
          </a:p>
          <a:p>
            <a:r>
              <a:rPr lang="en-AU" dirty="0"/>
              <a:t> </a:t>
            </a:r>
            <a:endParaRPr lang="en-GB" dirty="0"/>
          </a:p>
          <a:p>
            <a:r>
              <a:rPr lang="en-AU" dirty="0"/>
              <a:t> </a:t>
            </a:r>
            <a:endParaRPr lang="en-GB" dirty="0"/>
          </a:p>
          <a:p>
            <a:r>
              <a:rPr lang="en-AU" dirty="0"/>
              <a:t>Look closely at his facial expression and his body language. How has the illustrator conveyed his speed?</a:t>
            </a:r>
            <a:endParaRPr lang="en-GB" dirty="0"/>
          </a:p>
          <a:p>
            <a:r>
              <a:rPr lang="en-AU" dirty="0"/>
              <a:t> </a:t>
            </a:r>
            <a:endParaRPr lang="en-GB" dirty="0"/>
          </a:p>
          <a:p>
            <a:r>
              <a:rPr lang="en-AU" dirty="0"/>
              <a:t>Is the time of day significant? How does it affect the atmosphere and mood created?</a:t>
            </a:r>
            <a:endParaRPr lang="en-GB" dirty="0"/>
          </a:p>
          <a:p>
            <a:r>
              <a:rPr lang="en-AU" dirty="0"/>
              <a:t>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1134855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A6B727"/>
      </a:accent1>
      <a:accent2>
        <a:srgbClr val="418AB3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A425FB89-E954-4A2A-81DC-D90804A94DB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EB30A4BCE24A45941AFF1557E6A089" ma:contentTypeVersion="10" ma:contentTypeDescription="Create a new document." ma:contentTypeScope="" ma:versionID="9b5215c448292ad07272a23aad6b45a2">
  <xsd:schema xmlns:xsd="http://www.w3.org/2001/XMLSchema" xmlns:xs="http://www.w3.org/2001/XMLSchema" xmlns:p="http://schemas.microsoft.com/office/2006/metadata/properties" xmlns:ns3="e9df697c-b61f-451a-802c-f8fa8cfa0bdf" xmlns:ns4="5b56738b-cc5c-4b2a-b4c7-5402fa8a37b4" targetNamespace="http://schemas.microsoft.com/office/2006/metadata/properties" ma:root="true" ma:fieldsID="7212d14093736640a41f1c368c2d5cda" ns3:_="" ns4:_="">
    <xsd:import namespace="e9df697c-b61f-451a-802c-f8fa8cfa0bdf"/>
    <xsd:import namespace="5b56738b-cc5c-4b2a-b4c7-5402fa8a37b4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df697c-b61f-451a-802c-f8fa8cfa0b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b56738b-cc5c-4b2a-b4c7-5402fa8a37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F816C49-57DF-4B5B-82D0-0039199DF4A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df697c-b61f-451a-802c-f8fa8cfa0bdf"/>
    <ds:schemaRef ds:uri="5b56738b-cc5c-4b2a-b4c7-5402fa8a37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6933F54-0D6F-4180-82BA-F8238523EEC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A162C50-7466-49EE-8265-CCB3AAED6AE6}">
  <ds:schemaRefs>
    <ds:schemaRef ds:uri="5b56738b-cc5c-4b2a-b4c7-5402fa8a37b4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purl.org/dc/terms/"/>
    <ds:schemaRef ds:uri="e9df697c-b61f-451a-802c-f8fa8cfa0bdf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5</TotalTime>
  <Words>180</Words>
  <Application>Microsoft Office PowerPoint</Application>
  <PresentationFormat>Widescreen</PresentationFormat>
  <Paragraphs>37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Gill Sans MT</vt:lpstr>
      <vt:lpstr>Parcel</vt:lpstr>
      <vt:lpstr>Way home guided reading</vt:lpstr>
      <vt:lpstr>Read the first double spread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Way home guided reading</dc:title>
  <dc:creator>Hannah Dannell</dc:creator>
  <cp:lastModifiedBy>Hannah Dannell</cp:lastModifiedBy>
  <cp:revision>3</cp:revision>
  <dcterms:created xsi:type="dcterms:W3CDTF">2020-06-08T18:54:58Z</dcterms:created>
  <dcterms:modified xsi:type="dcterms:W3CDTF">2020-06-08T19:00:28Z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0x01010088EB30A4BCE24A45941AFF1557E6A089</vt:lpwstr>
  </property>
</Properties>
</file>