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FF"/>
    <a:srgbClr val="6666FF"/>
    <a:srgbClr val="3333CC"/>
    <a:srgbClr val="3366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870BEB-62B4-4262-91AC-0A42B0DF8046}" v="126" dt="2019-06-02T17:00:1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21" d="100"/>
          <a:sy n="21" d="100"/>
        </p:scale>
        <p:origin x="54" y="1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Newbold" userId="0c76f106-4bfe-464b-9e05-23ae0c0e872a" providerId="ADAL" clId="{6A870BEB-62B4-4262-91AC-0A42B0DF8046}"/>
    <pc:docChg chg="undo delSld modSld modMainMaster">
      <pc:chgData name="Kelly Newbold" userId="0c76f106-4bfe-464b-9e05-23ae0c0e872a" providerId="ADAL" clId="{6A870BEB-62B4-4262-91AC-0A42B0DF8046}" dt="2019-06-02T17:00:16.882" v="114"/>
      <pc:docMkLst>
        <pc:docMk/>
      </pc:docMkLst>
      <pc:sldChg chg="setBg">
        <pc:chgData name="Kelly Newbold" userId="0c76f106-4bfe-464b-9e05-23ae0c0e872a" providerId="ADAL" clId="{6A870BEB-62B4-4262-91AC-0A42B0DF8046}" dt="2019-06-02T17:00:16.882" v="114"/>
        <pc:sldMkLst>
          <pc:docMk/>
          <pc:sldMk cId="173808447" sldId="259"/>
        </pc:sldMkLst>
      </pc:sldChg>
      <pc:sldChg chg="addSp modSp">
        <pc:chgData name="Kelly Newbold" userId="0c76f106-4bfe-464b-9e05-23ae0c0e872a" providerId="ADAL" clId="{6A870BEB-62B4-4262-91AC-0A42B0DF8046}" dt="2019-06-02T16:47:11.126" v="7" actId="14100"/>
        <pc:sldMkLst>
          <pc:docMk/>
          <pc:sldMk cId="3089330848" sldId="263"/>
        </pc:sldMkLst>
        <pc:picChg chg="add mod">
          <ac:chgData name="Kelly Newbold" userId="0c76f106-4bfe-464b-9e05-23ae0c0e872a" providerId="ADAL" clId="{6A870BEB-62B4-4262-91AC-0A42B0DF8046}" dt="2019-06-02T16:47:08.365" v="6" actId="14100"/>
          <ac:picMkLst>
            <pc:docMk/>
            <pc:sldMk cId="3089330848" sldId="263"/>
            <ac:picMk id="2" creationId="{392603AE-54F9-4AE4-AD9B-686C92824570}"/>
          </ac:picMkLst>
        </pc:picChg>
        <pc:picChg chg="add mod">
          <ac:chgData name="Kelly Newbold" userId="0c76f106-4bfe-464b-9e05-23ae0c0e872a" providerId="ADAL" clId="{6A870BEB-62B4-4262-91AC-0A42B0DF8046}" dt="2019-06-02T16:47:11.126" v="7" actId="14100"/>
          <ac:picMkLst>
            <pc:docMk/>
            <pc:sldMk cId="3089330848" sldId="263"/>
            <ac:picMk id="3" creationId="{2487817B-0266-4871-B0F8-1012007987E3}"/>
          </ac:picMkLst>
        </pc:picChg>
      </pc:sldChg>
      <pc:sldChg chg="addSp modSp">
        <pc:chgData name="Kelly Newbold" userId="0c76f106-4bfe-464b-9e05-23ae0c0e872a" providerId="ADAL" clId="{6A870BEB-62B4-4262-91AC-0A42B0DF8046}" dt="2019-06-02T16:48:06.398" v="16" actId="14100"/>
        <pc:sldMkLst>
          <pc:docMk/>
          <pc:sldMk cId="1178896706" sldId="264"/>
        </pc:sldMkLst>
        <pc:picChg chg="add mod">
          <ac:chgData name="Kelly Newbold" userId="0c76f106-4bfe-464b-9e05-23ae0c0e872a" providerId="ADAL" clId="{6A870BEB-62B4-4262-91AC-0A42B0DF8046}" dt="2019-06-02T16:48:03.218" v="14" actId="14100"/>
          <ac:picMkLst>
            <pc:docMk/>
            <pc:sldMk cId="1178896706" sldId="264"/>
            <ac:picMk id="2" creationId="{D47EE5F1-34F8-4BC4-8EED-940388F49A3D}"/>
          </ac:picMkLst>
        </pc:picChg>
        <pc:picChg chg="add mod">
          <ac:chgData name="Kelly Newbold" userId="0c76f106-4bfe-464b-9e05-23ae0c0e872a" providerId="ADAL" clId="{6A870BEB-62B4-4262-91AC-0A42B0DF8046}" dt="2019-06-02T16:48:06.398" v="16" actId="14100"/>
          <ac:picMkLst>
            <pc:docMk/>
            <pc:sldMk cId="1178896706" sldId="264"/>
            <ac:picMk id="3" creationId="{DF1D9BFB-0A9A-4C6A-AE58-80680DE6BBDA}"/>
          </ac:picMkLst>
        </pc:picChg>
      </pc:sldChg>
      <pc:sldChg chg="addSp modSp">
        <pc:chgData name="Kelly Newbold" userId="0c76f106-4bfe-464b-9e05-23ae0c0e872a" providerId="ADAL" clId="{6A870BEB-62B4-4262-91AC-0A42B0DF8046}" dt="2019-06-02T16:49:07.620" v="24" actId="14100"/>
        <pc:sldMkLst>
          <pc:docMk/>
          <pc:sldMk cId="2932997477" sldId="265"/>
        </pc:sldMkLst>
        <pc:picChg chg="add mod">
          <ac:chgData name="Kelly Newbold" userId="0c76f106-4bfe-464b-9e05-23ae0c0e872a" providerId="ADAL" clId="{6A870BEB-62B4-4262-91AC-0A42B0DF8046}" dt="2019-06-02T16:49:04.997" v="23" actId="14100"/>
          <ac:picMkLst>
            <pc:docMk/>
            <pc:sldMk cId="2932997477" sldId="265"/>
            <ac:picMk id="2" creationId="{DABEBBA0-4F78-433D-B511-7DCF483B9035}"/>
          </ac:picMkLst>
        </pc:picChg>
        <pc:picChg chg="add mod">
          <ac:chgData name="Kelly Newbold" userId="0c76f106-4bfe-464b-9e05-23ae0c0e872a" providerId="ADAL" clId="{6A870BEB-62B4-4262-91AC-0A42B0DF8046}" dt="2019-06-02T16:49:07.620" v="24" actId="14100"/>
          <ac:picMkLst>
            <pc:docMk/>
            <pc:sldMk cId="2932997477" sldId="265"/>
            <ac:picMk id="3" creationId="{2E1FB029-48E9-48F6-846F-1F21E0B47B55}"/>
          </ac:picMkLst>
        </pc:picChg>
      </pc:sldChg>
      <pc:sldChg chg="addSp modSp">
        <pc:chgData name="Kelly Newbold" userId="0c76f106-4bfe-464b-9e05-23ae0c0e872a" providerId="ADAL" clId="{6A870BEB-62B4-4262-91AC-0A42B0DF8046}" dt="2019-06-02T16:50:21.237" v="40" actId="14100"/>
        <pc:sldMkLst>
          <pc:docMk/>
          <pc:sldMk cId="3078444478" sldId="266"/>
        </pc:sldMkLst>
        <pc:picChg chg="add mod">
          <ac:chgData name="Kelly Newbold" userId="0c76f106-4bfe-464b-9e05-23ae0c0e872a" providerId="ADAL" clId="{6A870BEB-62B4-4262-91AC-0A42B0DF8046}" dt="2019-06-02T16:50:21.237" v="40" actId="14100"/>
          <ac:picMkLst>
            <pc:docMk/>
            <pc:sldMk cId="3078444478" sldId="266"/>
            <ac:picMk id="2" creationId="{2C626CE6-D0DD-481D-9B29-098F84008587}"/>
          </ac:picMkLst>
        </pc:picChg>
        <pc:picChg chg="add mod">
          <ac:chgData name="Kelly Newbold" userId="0c76f106-4bfe-464b-9e05-23ae0c0e872a" providerId="ADAL" clId="{6A870BEB-62B4-4262-91AC-0A42B0DF8046}" dt="2019-06-02T16:50:17.401" v="38" actId="14100"/>
          <ac:picMkLst>
            <pc:docMk/>
            <pc:sldMk cId="3078444478" sldId="266"/>
            <ac:picMk id="3" creationId="{E5BB3D1E-ECD5-472F-8051-892CF80F85FD}"/>
          </ac:picMkLst>
        </pc:picChg>
      </pc:sldChg>
      <pc:sldChg chg="addSp modSp">
        <pc:chgData name="Kelly Newbold" userId="0c76f106-4bfe-464b-9e05-23ae0c0e872a" providerId="ADAL" clId="{6A870BEB-62B4-4262-91AC-0A42B0DF8046}" dt="2019-06-02T16:51:44.498" v="57" actId="14100"/>
        <pc:sldMkLst>
          <pc:docMk/>
          <pc:sldMk cId="181743377" sldId="267"/>
        </pc:sldMkLst>
        <pc:picChg chg="add mod">
          <ac:chgData name="Kelly Newbold" userId="0c76f106-4bfe-464b-9e05-23ae0c0e872a" providerId="ADAL" clId="{6A870BEB-62B4-4262-91AC-0A42B0DF8046}" dt="2019-06-02T16:51:31.133" v="53" actId="14100"/>
          <ac:picMkLst>
            <pc:docMk/>
            <pc:sldMk cId="181743377" sldId="267"/>
            <ac:picMk id="2" creationId="{60C76FA2-BD0E-49E5-AD99-3DB5D3A2B5B1}"/>
          </ac:picMkLst>
        </pc:picChg>
        <pc:picChg chg="add mod">
          <ac:chgData name="Kelly Newbold" userId="0c76f106-4bfe-464b-9e05-23ae0c0e872a" providerId="ADAL" clId="{6A870BEB-62B4-4262-91AC-0A42B0DF8046}" dt="2019-06-02T16:51:44.498" v="57" actId="14100"/>
          <ac:picMkLst>
            <pc:docMk/>
            <pc:sldMk cId="181743377" sldId="267"/>
            <ac:picMk id="3" creationId="{7F1B319D-1A7B-4DA6-AF45-BF5D35456587}"/>
          </ac:picMkLst>
        </pc:picChg>
      </pc:sldChg>
      <pc:sldChg chg="addSp modSp">
        <pc:chgData name="Kelly Newbold" userId="0c76f106-4bfe-464b-9e05-23ae0c0e872a" providerId="ADAL" clId="{6A870BEB-62B4-4262-91AC-0A42B0DF8046}" dt="2019-06-02T16:53:01.017" v="65" actId="14100"/>
        <pc:sldMkLst>
          <pc:docMk/>
          <pc:sldMk cId="256775140" sldId="268"/>
        </pc:sldMkLst>
        <pc:picChg chg="add mod">
          <ac:chgData name="Kelly Newbold" userId="0c76f106-4bfe-464b-9e05-23ae0c0e872a" providerId="ADAL" clId="{6A870BEB-62B4-4262-91AC-0A42B0DF8046}" dt="2019-06-02T16:52:57.820" v="64" actId="14100"/>
          <ac:picMkLst>
            <pc:docMk/>
            <pc:sldMk cId="256775140" sldId="268"/>
            <ac:picMk id="2" creationId="{387AAC34-68CD-4A24-836D-119823118996}"/>
          </ac:picMkLst>
        </pc:picChg>
        <pc:picChg chg="add mod">
          <ac:chgData name="Kelly Newbold" userId="0c76f106-4bfe-464b-9e05-23ae0c0e872a" providerId="ADAL" clId="{6A870BEB-62B4-4262-91AC-0A42B0DF8046}" dt="2019-06-02T16:53:01.017" v="65" actId="14100"/>
          <ac:picMkLst>
            <pc:docMk/>
            <pc:sldMk cId="256775140" sldId="268"/>
            <ac:picMk id="3" creationId="{30ACC093-E2ED-4688-8D46-E808670BF0D7}"/>
          </ac:picMkLst>
        </pc:picChg>
      </pc:sldChg>
      <pc:sldChg chg="addSp modSp">
        <pc:chgData name="Kelly Newbold" userId="0c76f106-4bfe-464b-9e05-23ae0c0e872a" providerId="ADAL" clId="{6A870BEB-62B4-4262-91AC-0A42B0DF8046}" dt="2019-06-02T16:53:53.563" v="71" actId="14100"/>
        <pc:sldMkLst>
          <pc:docMk/>
          <pc:sldMk cId="3221585114" sldId="269"/>
        </pc:sldMkLst>
        <pc:picChg chg="add mod">
          <ac:chgData name="Kelly Newbold" userId="0c76f106-4bfe-464b-9e05-23ae0c0e872a" providerId="ADAL" clId="{6A870BEB-62B4-4262-91AC-0A42B0DF8046}" dt="2019-06-02T16:53:28.124" v="68" actId="14100"/>
          <ac:picMkLst>
            <pc:docMk/>
            <pc:sldMk cId="3221585114" sldId="269"/>
            <ac:picMk id="2" creationId="{230B5DB5-149D-4C77-81AD-103D7A4B1F04}"/>
          </ac:picMkLst>
        </pc:picChg>
        <pc:picChg chg="add mod">
          <ac:chgData name="Kelly Newbold" userId="0c76f106-4bfe-464b-9e05-23ae0c0e872a" providerId="ADAL" clId="{6A870BEB-62B4-4262-91AC-0A42B0DF8046}" dt="2019-06-02T16:53:53.563" v="71" actId="14100"/>
          <ac:picMkLst>
            <pc:docMk/>
            <pc:sldMk cId="3221585114" sldId="269"/>
            <ac:picMk id="3" creationId="{EE52F046-C4E2-4240-A314-A8CE74727B72}"/>
          </ac:picMkLst>
        </pc:picChg>
      </pc:sldChg>
      <pc:sldChg chg="addSp modSp">
        <pc:chgData name="Kelly Newbold" userId="0c76f106-4bfe-464b-9e05-23ae0c0e872a" providerId="ADAL" clId="{6A870BEB-62B4-4262-91AC-0A42B0DF8046}" dt="2019-06-02T16:54:46.727" v="79" actId="14100"/>
        <pc:sldMkLst>
          <pc:docMk/>
          <pc:sldMk cId="2977002023" sldId="270"/>
        </pc:sldMkLst>
        <pc:picChg chg="add mod">
          <ac:chgData name="Kelly Newbold" userId="0c76f106-4bfe-464b-9e05-23ae0c0e872a" providerId="ADAL" clId="{6A870BEB-62B4-4262-91AC-0A42B0DF8046}" dt="2019-06-02T16:54:46.727" v="79" actId="14100"/>
          <ac:picMkLst>
            <pc:docMk/>
            <pc:sldMk cId="2977002023" sldId="270"/>
            <ac:picMk id="2" creationId="{47B2F4B8-A339-4606-8342-309CD3323042}"/>
          </ac:picMkLst>
        </pc:picChg>
        <pc:picChg chg="add mod">
          <ac:chgData name="Kelly Newbold" userId="0c76f106-4bfe-464b-9e05-23ae0c0e872a" providerId="ADAL" clId="{6A870BEB-62B4-4262-91AC-0A42B0DF8046}" dt="2019-06-02T16:54:44.174" v="78" actId="14100"/>
          <ac:picMkLst>
            <pc:docMk/>
            <pc:sldMk cId="2977002023" sldId="270"/>
            <ac:picMk id="3" creationId="{2A0EE363-1FA7-4446-8A65-CB8635B6FEE9}"/>
          </ac:picMkLst>
        </pc:picChg>
      </pc:sldChg>
      <pc:sldChg chg="addSp modSp">
        <pc:chgData name="Kelly Newbold" userId="0c76f106-4bfe-464b-9e05-23ae0c0e872a" providerId="ADAL" clId="{6A870BEB-62B4-4262-91AC-0A42B0DF8046}" dt="2019-06-02T16:55:44.130" v="88" actId="14100"/>
        <pc:sldMkLst>
          <pc:docMk/>
          <pc:sldMk cId="3957893862" sldId="271"/>
        </pc:sldMkLst>
        <pc:picChg chg="add mod">
          <ac:chgData name="Kelly Newbold" userId="0c76f106-4bfe-464b-9e05-23ae0c0e872a" providerId="ADAL" clId="{6A870BEB-62B4-4262-91AC-0A42B0DF8046}" dt="2019-06-02T16:55:41.470" v="86" actId="14100"/>
          <ac:picMkLst>
            <pc:docMk/>
            <pc:sldMk cId="3957893862" sldId="271"/>
            <ac:picMk id="2" creationId="{7C030FC1-EFD2-4BF0-A606-BE9098641FD2}"/>
          </ac:picMkLst>
        </pc:picChg>
        <pc:picChg chg="add mod">
          <ac:chgData name="Kelly Newbold" userId="0c76f106-4bfe-464b-9e05-23ae0c0e872a" providerId="ADAL" clId="{6A870BEB-62B4-4262-91AC-0A42B0DF8046}" dt="2019-06-02T16:55:44.130" v="88" actId="14100"/>
          <ac:picMkLst>
            <pc:docMk/>
            <pc:sldMk cId="3957893862" sldId="271"/>
            <ac:picMk id="3" creationId="{3C880B50-1C8D-4CBA-981A-244F48B910F4}"/>
          </ac:picMkLst>
        </pc:picChg>
      </pc:sldChg>
      <pc:sldChg chg="addSp modSp">
        <pc:chgData name="Kelly Newbold" userId="0c76f106-4bfe-464b-9e05-23ae0c0e872a" providerId="ADAL" clId="{6A870BEB-62B4-4262-91AC-0A42B0DF8046}" dt="2019-06-02T16:56:30.918" v="96" actId="14100"/>
        <pc:sldMkLst>
          <pc:docMk/>
          <pc:sldMk cId="2871491385" sldId="272"/>
        </pc:sldMkLst>
        <pc:picChg chg="add mod">
          <ac:chgData name="Kelly Newbold" userId="0c76f106-4bfe-464b-9e05-23ae0c0e872a" providerId="ADAL" clId="{6A870BEB-62B4-4262-91AC-0A42B0DF8046}" dt="2019-06-02T16:56:28.290" v="95" actId="14100"/>
          <ac:picMkLst>
            <pc:docMk/>
            <pc:sldMk cId="2871491385" sldId="272"/>
            <ac:picMk id="2" creationId="{23A55851-2CF9-4821-AB32-423BC0EC1367}"/>
          </ac:picMkLst>
        </pc:picChg>
        <pc:picChg chg="add mod">
          <ac:chgData name="Kelly Newbold" userId="0c76f106-4bfe-464b-9e05-23ae0c0e872a" providerId="ADAL" clId="{6A870BEB-62B4-4262-91AC-0A42B0DF8046}" dt="2019-06-02T16:56:30.918" v="96" actId="14100"/>
          <ac:picMkLst>
            <pc:docMk/>
            <pc:sldMk cId="2871491385" sldId="272"/>
            <ac:picMk id="3" creationId="{963672DF-50BF-47EF-806D-E19B60C5A1FB}"/>
          </ac:picMkLst>
        </pc:picChg>
      </pc:sldChg>
      <pc:sldChg chg="addSp modSp setBg">
        <pc:chgData name="Kelly Newbold" userId="0c76f106-4bfe-464b-9e05-23ae0c0e872a" providerId="ADAL" clId="{6A870BEB-62B4-4262-91AC-0A42B0DF8046}" dt="2019-06-02T16:59:53.797" v="109"/>
        <pc:sldMkLst>
          <pc:docMk/>
          <pc:sldMk cId="1018149246" sldId="273"/>
        </pc:sldMkLst>
        <pc:picChg chg="add mod">
          <ac:chgData name="Kelly Newbold" userId="0c76f106-4bfe-464b-9e05-23ae0c0e872a" providerId="ADAL" clId="{6A870BEB-62B4-4262-91AC-0A42B0DF8046}" dt="2019-06-02T16:57:09.890" v="103" actId="14100"/>
          <ac:picMkLst>
            <pc:docMk/>
            <pc:sldMk cId="1018149246" sldId="273"/>
            <ac:picMk id="2" creationId="{D6BDD9FD-91D5-43D3-AE2B-C76F7EBB903D}"/>
          </ac:picMkLst>
        </pc:picChg>
      </pc:sldChg>
      <pc:sldChg chg="del">
        <pc:chgData name="Kelly Newbold" userId="0c76f106-4bfe-464b-9e05-23ae0c0e872a" providerId="ADAL" clId="{6A870BEB-62B4-4262-91AC-0A42B0DF8046}" dt="2019-06-02T16:57:22.880" v="104" actId="2696"/>
        <pc:sldMkLst>
          <pc:docMk/>
          <pc:sldMk cId="802327322" sldId="274"/>
        </pc:sldMkLst>
      </pc:sldChg>
      <pc:sldMasterChg chg="setBg modSldLayout">
        <pc:chgData name="Kelly Newbold" userId="0c76f106-4bfe-464b-9e05-23ae0c0e872a" providerId="ADAL" clId="{6A870BEB-62B4-4262-91AC-0A42B0DF8046}" dt="2019-06-02T17:00:16.882" v="114"/>
        <pc:sldMasterMkLst>
          <pc:docMk/>
          <pc:sldMasterMk cId="1946312796" sldId="2147483708"/>
        </pc:sldMasterMkLst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1283006" sldId="2147483709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153426520" sldId="2147483710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4174971311" sldId="2147483711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759390218" sldId="2147483712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945830862" sldId="2147483713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758496647" sldId="2147483714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536693567" sldId="2147483715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87343366" sldId="2147483716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548904523" sldId="2147483717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55154095" sldId="2147483718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159703056" sldId="214748371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3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42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97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9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3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9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693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43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04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54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0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02/06/2019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1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071" y="0"/>
            <a:ext cx="8363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02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143" y="1"/>
            <a:ext cx="8207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98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376" y="63452"/>
            <a:ext cx="8048087" cy="679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8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07" y="529389"/>
            <a:ext cx="6268324" cy="5414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355" y="529388"/>
            <a:ext cx="6115161" cy="541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39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38" y="866274"/>
            <a:ext cx="5904182" cy="50051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320" y="866273"/>
            <a:ext cx="5920054" cy="500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735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7516"/>
            <a:ext cx="6131844" cy="52057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843" y="577516"/>
            <a:ext cx="6060157" cy="521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67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13" y="745957"/>
            <a:ext cx="5989933" cy="5079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146" y="745957"/>
            <a:ext cx="5944854" cy="507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0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2603AE-54F9-4AE4-AD9B-686C92824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39" y="608296"/>
            <a:ext cx="5998761" cy="50946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87817B-0266-4871-B0F8-101200798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08295"/>
            <a:ext cx="5857641" cy="50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30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7EE5F1-34F8-4BC4-8EED-940388F49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839"/>
            <a:ext cx="6096000" cy="51380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1D9BFB-0A9A-4C6A-AE58-80680DE6B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09839"/>
            <a:ext cx="6027817" cy="513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896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BEBBA0-4F78-433D-B511-7DCF483B9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3138"/>
            <a:ext cx="6096000" cy="52215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1FB029-48E9-48F6-846F-1F21E0B47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433138"/>
            <a:ext cx="6026769" cy="522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97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626CE6-D0DD-481D-9B29-098F84008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83" y="752216"/>
            <a:ext cx="5823768" cy="5139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BB3D1E-ECD5-472F-8051-892CF80F8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52216"/>
            <a:ext cx="5880517" cy="502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44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C76FA2-BD0E-49E5-AD99-3DB5D3A2B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" y="1031950"/>
            <a:ext cx="6084856" cy="4922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F1B319D-1A7B-4DA6-AF45-BF5D35456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031950"/>
            <a:ext cx="5860130" cy="492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3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7AAC34-68CD-4A24-836D-119823118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1" y="756304"/>
            <a:ext cx="6037180" cy="48985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ACC093-E2ED-4688-8D46-E808670BF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768" y="651529"/>
            <a:ext cx="6080522" cy="489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5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0B5DB5-149D-4C77-81AD-103D7A4B1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95" y="653685"/>
            <a:ext cx="5831305" cy="47565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52F046-C4E2-4240-A314-A8CE74727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53685"/>
            <a:ext cx="5937247" cy="469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85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B2F4B8-A339-4606-8342-309CD3323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9" y="681676"/>
            <a:ext cx="6078971" cy="49250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0EE363-1FA7-4446-8A65-CB8635B6F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81678"/>
            <a:ext cx="5943599" cy="492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2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030FC1-EFD2-4BF0-A606-BE9098641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5" y="794084"/>
            <a:ext cx="5842705" cy="4793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880B50-1C8D-4CBA-981A-244F48B91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504" y="612320"/>
            <a:ext cx="6010813" cy="497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93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A55851-2CF9-4821-AB32-423BC0EC1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" y="827341"/>
            <a:ext cx="5903496" cy="47159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3672DF-50BF-47EF-806D-E19B60C5A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90829"/>
            <a:ext cx="5903496" cy="485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491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BDD9FD-91D5-43D3-AE2B-C76F7EBB9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3" y="63060"/>
            <a:ext cx="8349915" cy="672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4924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21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 Light</vt:lpstr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Bolton Schools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Newbold</dc:creator>
  <cp:lastModifiedBy>KELLY JAY NEWBOLD</cp:lastModifiedBy>
  <cp:revision>4</cp:revision>
  <dcterms:created xsi:type="dcterms:W3CDTF">2019-05-22T19:56:52Z</dcterms:created>
  <dcterms:modified xsi:type="dcterms:W3CDTF">2019-06-02T17:00:21Z</dcterms:modified>
</cp:coreProperties>
</file>