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66" r:id="rId7"/>
    <p:sldId id="367" r:id="rId8"/>
    <p:sldId id="371" r:id="rId9"/>
    <p:sldId id="372" r:id="rId10"/>
    <p:sldId id="368" r:id="rId11"/>
    <p:sldId id="373" r:id="rId12"/>
    <p:sldId id="369" r:id="rId13"/>
    <p:sldId id="374" r:id="rId14"/>
    <p:sldId id="370" r:id="rId15"/>
    <p:sldId id="375" r:id="rId16"/>
    <p:sldId id="355" r:id="rId17"/>
    <p:sldId id="377" r:id="rId18"/>
    <p:sldId id="314" r:id="rId19"/>
    <p:sldId id="381" r:id="rId20"/>
    <p:sldId id="383" r:id="rId21"/>
    <p:sldId id="376" r:id="rId22"/>
    <p:sldId id="384"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CC66FF"/>
    <a:srgbClr val="ECD9FF"/>
    <a:srgbClr val="DBB7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2367AC-C0D3-874F-ADFE-7659412B98DA}" v="645" dt="2018-10-17T10:31:50.719"/>
    <p1510:client id="{A1CACFCA-ADCB-442C-A273-8DD9445A94E8}" vWet="1" dt="2018-10-17T09:50:01.640"/>
    <p1510:client id="{5072C2E8-8537-46CD-B3A7-0067D069BD6A}" v="6" dt="2018-10-18T09:24:25.1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846" autoAdjust="0"/>
    <p:restoredTop sz="94660"/>
  </p:normalViewPr>
  <p:slideViewPr>
    <p:cSldViewPr snapToGrid="0">
      <p:cViewPr varScale="1">
        <p:scale>
          <a:sx n="83" d="100"/>
          <a:sy n="83" d="100"/>
        </p:scale>
        <p:origin x="1210"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àn Stebbings" userId="e14ea2a2-07d0-4302-97b9-16dc822a37cc" providerId="ADAL" clId="{5072C2E8-8537-46CD-B3A7-0067D069BD6A}"/>
    <pc:docChg chg="modSld">
      <pc:chgData name="Siàn Stebbings" userId="e14ea2a2-07d0-4302-97b9-16dc822a37cc" providerId="ADAL" clId="{5072C2E8-8537-46CD-B3A7-0067D069BD6A}" dt="2018-10-18T09:24:25.198" v="11"/>
      <pc:docMkLst>
        <pc:docMk/>
      </pc:docMkLst>
      <pc:sldChg chg="modSp">
        <pc:chgData name="Siàn Stebbings" userId="e14ea2a2-07d0-4302-97b9-16dc822a37cc" providerId="ADAL" clId="{5072C2E8-8537-46CD-B3A7-0067D069BD6A}" dt="2018-10-18T09:19:55.958" v="3" actId="2710"/>
        <pc:sldMkLst>
          <pc:docMk/>
          <pc:sldMk cId="2637481266" sldId="256"/>
        </pc:sldMkLst>
        <pc:spChg chg="mod">
          <ac:chgData name="Siàn Stebbings" userId="e14ea2a2-07d0-4302-97b9-16dc822a37cc" providerId="ADAL" clId="{5072C2E8-8537-46CD-B3A7-0067D069BD6A}" dt="2018-10-18T09:19:55.958" v="3" actId="2710"/>
          <ac:spMkLst>
            <pc:docMk/>
            <pc:sldMk cId="2637481266" sldId="256"/>
            <ac:spMk id="19" creationId="{5252A847-DE45-4FA3-A1F8-EEBEB845FF8E}"/>
          </ac:spMkLst>
        </pc:spChg>
      </pc:sldChg>
      <pc:sldChg chg="modSp">
        <pc:chgData name="Siàn Stebbings" userId="e14ea2a2-07d0-4302-97b9-16dc822a37cc" providerId="ADAL" clId="{5072C2E8-8537-46CD-B3A7-0067D069BD6A}" dt="2018-10-18T09:22:47.401" v="6" actId="196"/>
        <pc:sldMkLst>
          <pc:docMk/>
          <pc:sldMk cId="1071900124" sldId="355"/>
        </pc:sldMkLst>
        <pc:picChg chg="mod">
          <ac:chgData name="Siàn Stebbings" userId="e14ea2a2-07d0-4302-97b9-16dc822a37cc" providerId="ADAL" clId="{5072C2E8-8537-46CD-B3A7-0067D069BD6A}" dt="2018-10-18T09:22:47.401" v="6" actId="196"/>
          <ac:picMkLst>
            <pc:docMk/>
            <pc:sldMk cId="1071900124" sldId="355"/>
            <ac:picMk id="3" creationId="{BCF04C39-F25A-634D-B531-2B244D97EB3A}"/>
          </ac:picMkLst>
        </pc:picChg>
      </pc:sldChg>
      <pc:sldChg chg="modSp">
        <pc:chgData name="Siàn Stebbings" userId="e14ea2a2-07d0-4302-97b9-16dc822a37cc" providerId="ADAL" clId="{5072C2E8-8537-46CD-B3A7-0067D069BD6A}" dt="2018-10-18T09:22:17.985" v="4"/>
        <pc:sldMkLst>
          <pc:docMk/>
          <pc:sldMk cId="2489581407" sldId="369"/>
        </pc:sldMkLst>
        <pc:graphicFrameChg chg="mod">
          <ac:chgData name="Siàn Stebbings" userId="e14ea2a2-07d0-4302-97b9-16dc822a37cc" providerId="ADAL" clId="{5072C2E8-8537-46CD-B3A7-0067D069BD6A}" dt="2018-10-18T09:22:17.985" v="4"/>
          <ac:graphicFrameMkLst>
            <pc:docMk/>
            <pc:sldMk cId="2489581407" sldId="369"/>
            <ac:graphicFrameMk id="6" creationId="{41B0B320-3BAA-4843-A8FF-260630310B09}"/>
          </ac:graphicFrameMkLst>
        </pc:graphicFrameChg>
      </pc:sldChg>
      <pc:sldChg chg="modSp">
        <pc:chgData name="Siàn Stebbings" userId="e14ea2a2-07d0-4302-97b9-16dc822a37cc" providerId="ADAL" clId="{5072C2E8-8537-46CD-B3A7-0067D069BD6A}" dt="2018-10-18T09:22:25.557" v="5"/>
        <pc:sldMkLst>
          <pc:docMk/>
          <pc:sldMk cId="3487991187" sldId="374"/>
        </pc:sldMkLst>
        <pc:graphicFrameChg chg="mod">
          <ac:chgData name="Siàn Stebbings" userId="e14ea2a2-07d0-4302-97b9-16dc822a37cc" providerId="ADAL" clId="{5072C2E8-8537-46CD-B3A7-0067D069BD6A}" dt="2018-10-18T09:22:25.557" v="5"/>
          <ac:graphicFrameMkLst>
            <pc:docMk/>
            <pc:sldMk cId="3487991187" sldId="374"/>
            <ac:graphicFrameMk id="6" creationId="{41B0B320-3BAA-4843-A8FF-260630310B09}"/>
          </ac:graphicFrameMkLst>
        </pc:graphicFrameChg>
      </pc:sldChg>
      <pc:sldChg chg="modSp">
        <pc:chgData name="Siàn Stebbings" userId="e14ea2a2-07d0-4302-97b9-16dc822a37cc" providerId="ADAL" clId="{5072C2E8-8537-46CD-B3A7-0067D069BD6A}" dt="2018-10-18T09:24:25.198" v="11"/>
        <pc:sldMkLst>
          <pc:docMk/>
          <pc:sldMk cId="3531155694" sldId="376"/>
        </pc:sldMkLst>
        <pc:spChg chg="mod">
          <ac:chgData name="Siàn Stebbings" userId="e14ea2a2-07d0-4302-97b9-16dc822a37cc" providerId="ADAL" clId="{5072C2E8-8537-46CD-B3A7-0067D069BD6A}" dt="2018-10-18T09:24:25.198" v="11"/>
          <ac:spMkLst>
            <pc:docMk/>
            <pc:sldMk cId="3531155694" sldId="376"/>
            <ac:spMk id="19" creationId="{5252A847-DE45-4FA3-A1F8-EEBEB845FF8E}"/>
          </ac:spMkLst>
        </pc:spChg>
        <pc:graphicFrameChg chg="mod">
          <ac:chgData name="Siàn Stebbings" userId="e14ea2a2-07d0-4302-97b9-16dc822a37cc" providerId="ADAL" clId="{5072C2E8-8537-46CD-B3A7-0067D069BD6A}" dt="2018-10-18T09:24:11.680" v="9"/>
          <ac:graphicFrameMkLst>
            <pc:docMk/>
            <pc:sldMk cId="3531155694" sldId="376"/>
            <ac:graphicFrameMk id="6" creationId="{C7046E08-5DA4-5A42-AF63-CC9DEE1268DE}"/>
          </ac:graphicFrameMkLst>
        </pc:graphicFrameChg>
      </pc:sldChg>
      <pc:sldChg chg="modSp">
        <pc:chgData name="Siàn Stebbings" userId="e14ea2a2-07d0-4302-97b9-16dc822a37cc" providerId="ADAL" clId="{5072C2E8-8537-46CD-B3A7-0067D069BD6A}" dt="2018-10-18T09:23:09.575" v="7" actId="196"/>
        <pc:sldMkLst>
          <pc:docMk/>
          <pc:sldMk cId="110518298" sldId="377"/>
        </pc:sldMkLst>
        <pc:picChg chg="mod">
          <ac:chgData name="Siàn Stebbings" userId="e14ea2a2-07d0-4302-97b9-16dc822a37cc" providerId="ADAL" clId="{5072C2E8-8537-46CD-B3A7-0067D069BD6A}" dt="2018-10-18T09:23:09.575" v="7" actId="196"/>
          <ac:picMkLst>
            <pc:docMk/>
            <pc:sldMk cId="110518298" sldId="377"/>
            <ac:picMk id="15" creationId="{44A0F247-5473-2742-8373-0BC97633DFC6}"/>
          </ac:picMkLst>
        </pc:picChg>
      </pc:sldChg>
      <pc:sldChg chg="modSp">
        <pc:chgData name="Siàn Stebbings" userId="e14ea2a2-07d0-4302-97b9-16dc822a37cc" providerId="ADAL" clId="{5072C2E8-8537-46CD-B3A7-0067D069BD6A}" dt="2018-10-18T09:23:44.131" v="8" actId="207"/>
        <pc:sldMkLst>
          <pc:docMk/>
          <pc:sldMk cId="70860029" sldId="378"/>
        </pc:sldMkLst>
        <pc:spChg chg="mod">
          <ac:chgData name="Siàn Stebbings" userId="e14ea2a2-07d0-4302-97b9-16dc822a37cc" providerId="ADAL" clId="{5072C2E8-8537-46CD-B3A7-0067D069BD6A}" dt="2018-10-18T09:23:44.131" v="8" actId="207"/>
          <ac:spMkLst>
            <pc:docMk/>
            <pc:sldMk cId="70860029" sldId="378"/>
            <ac:spMk id="19" creationId="{5252A847-DE45-4FA3-A1F8-EEBEB845FF8E}"/>
          </ac:spMkLst>
        </pc:spChg>
      </pc:sldChg>
      <pc:sldChg chg="modSp">
        <pc:chgData name="Siàn Stebbings" userId="e14ea2a2-07d0-4302-97b9-16dc822a37cc" providerId="ADAL" clId="{5072C2E8-8537-46CD-B3A7-0067D069BD6A}" dt="2018-10-18T09:24:17.371" v="10"/>
        <pc:sldMkLst>
          <pc:docMk/>
          <pc:sldMk cId="4209544133" sldId="380"/>
        </pc:sldMkLst>
        <pc:graphicFrameChg chg="mod">
          <ac:chgData name="Siàn Stebbings" userId="e14ea2a2-07d0-4302-97b9-16dc822a37cc" providerId="ADAL" clId="{5072C2E8-8537-46CD-B3A7-0067D069BD6A}" dt="2018-10-18T09:24:17.371" v="10"/>
          <ac:graphicFrameMkLst>
            <pc:docMk/>
            <pc:sldMk cId="4209544133" sldId="380"/>
            <ac:graphicFrameMk id="6" creationId="{C7046E08-5DA4-5A42-AF63-CC9DEE1268DE}"/>
          </ac:graphicFrameMkLst>
        </pc:graphicFrameChg>
      </pc:sldChg>
    </pc:docChg>
  </pc:docChgLst>
  <pc:docChgLst>
    <pc:chgData name="Hannah Saunders" userId="4acd6fa6-2685-4aaa-85f8-4ec2b6dbf9d1" providerId="ADAL" clId="{062367AC-C0D3-874F-ADFE-7659412B98DA}"/>
    <pc:docChg chg="undo custSel addSld delSld modSld sldOrd">
      <pc:chgData name="Hannah Saunders" userId="4acd6fa6-2685-4aaa-85f8-4ec2b6dbf9d1" providerId="ADAL" clId="{062367AC-C0D3-874F-ADFE-7659412B98DA}" dt="2018-10-17T10:31:50.719" v="970" actId="20577"/>
      <pc:docMkLst>
        <pc:docMk/>
      </pc:docMkLst>
      <pc:sldChg chg="modSp">
        <pc:chgData name="Hannah Saunders" userId="4acd6fa6-2685-4aaa-85f8-4ec2b6dbf9d1" providerId="ADAL" clId="{062367AC-C0D3-874F-ADFE-7659412B98DA}" dt="2018-10-17T10:19:49.992" v="803" actId="20577"/>
        <pc:sldMkLst>
          <pc:docMk/>
          <pc:sldMk cId="2637481266" sldId="256"/>
        </pc:sldMkLst>
        <pc:spChg chg="mod">
          <ac:chgData name="Hannah Saunders" userId="4acd6fa6-2685-4aaa-85f8-4ec2b6dbf9d1" providerId="ADAL" clId="{062367AC-C0D3-874F-ADFE-7659412B98DA}" dt="2018-10-17T10:19:49.992" v="803" actId="20577"/>
          <ac:spMkLst>
            <pc:docMk/>
            <pc:sldMk cId="2637481266" sldId="256"/>
            <ac:spMk id="19" creationId="{5252A847-DE45-4FA3-A1F8-EEBEB845FF8E}"/>
          </ac:spMkLst>
        </pc:spChg>
      </pc:sldChg>
      <pc:sldChg chg="addSp modSp">
        <pc:chgData name="Hannah Saunders" userId="4acd6fa6-2685-4aaa-85f8-4ec2b6dbf9d1" providerId="ADAL" clId="{062367AC-C0D3-874F-ADFE-7659412B98DA}" dt="2018-10-17T10:07:49.094" v="657" actId="20577"/>
        <pc:sldMkLst>
          <pc:docMk/>
          <pc:sldMk cId="636014570" sldId="314"/>
        </pc:sldMkLst>
        <pc:spChg chg="add mod">
          <ac:chgData name="Hannah Saunders" userId="4acd6fa6-2685-4aaa-85f8-4ec2b6dbf9d1" providerId="ADAL" clId="{062367AC-C0D3-874F-ADFE-7659412B98DA}" dt="2018-10-17T10:05:51.993" v="578" actId="14100"/>
          <ac:spMkLst>
            <pc:docMk/>
            <pc:sldMk cId="636014570" sldId="314"/>
            <ac:spMk id="10" creationId="{2104B900-F5E3-B54D-9B26-4ABDA20583B9}"/>
          </ac:spMkLst>
        </pc:spChg>
        <pc:spChg chg="mod">
          <ac:chgData name="Hannah Saunders" userId="4acd6fa6-2685-4aaa-85f8-4ec2b6dbf9d1" providerId="ADAL" clId="{062367AC-C0D3-874F-ADFE-7659412B98DA}" dt="2018-10-17T10:07:49.094" v="657" actId="20577"/>
          <ac:spMkLst>
            <pc:docMk/>
            <pc:sldMk cId="636014570" sldId="314"/>
            <ac:spMk id="19" creationId="{5252A847-DE45-4FA3-A1F8-EEBEB845FF8E}"/>
          </ac:spMkLst>
        </pc:spChg>
        <pc:graphicFrameChg chg="add mod">
          <ac:chgData name="Hannah Saunders" userId="4acd6fa6-2685-4aaa-85f8-4ec2b6dbf9d1" providerId="ADAL" clId="{062367AC-C0D3-874F-ADFE-7659412B98DA}" dt="2018-10-17T10:05:44.073" v="577" actId="1076"/>
          <ac:graphicFrameMkLst>
            <pc:docMk/>
            <pc:sldMk cId="636014570" sldId="314"/>
            <ac:graphicFrameMk id="6" creationId="{E2A5B777-429C-8548-8C49-1654C707211A}"/>
          </ac:graphicFrameMkLst>
        </pc:graphicFrameChg>
        <pc:graphicFrameChg chg="add mod">
          <ac:chgData name="Hannah Saunders" userId="4acd6fa6-2685-4aaa-85f8-4ec2b6dbf9d1" providerId="ADAL" clId="{062367AC-C0D3-874F-ADFE-7659412B98DA}" dt="2018-10-17T10:05:44.073" v="577" actId="1076"/>
          <ac:graphicFrameMkLst>
            <pc:docMk/>
            <pc:sldMk cId="636014570" sldId="314"/>
            <ac:graphicFrameMk id="9" creationId="{F08F8B7F-66CC-B043-B257-C1916D3298D8}"/>
          </ac:graphicFrameMkLst>
        </pc:graphicFrameChg>
        <pc:picChg chg="add mod">
          <ac:chgData name="Hannah Saunders" userId="4acd6fa6-2685-4aaa-85f8-4ec2b6dbf9d1" providerId="ADAL" clId="{062367AC-C0D3-874F-ADFE-7659412B98DA}" dt="2018-10-17T10:05:13.371" v="573" actId="1076"/>
          <ac:picMkLst>
            <pc:docMk/>
            <pc:sldMk cId="636014570" sldId="314"/>
            <ac:picMk id="11" creationId="{E0B4CE3E-4474-BD4A-89AC-96FC97A9B815}"/>
          </ac:picMkLst>
        </pc:picChg>
      </pc:sldChg>
      <pc:sldChg chg="addSp delSp modSp ord">
        <pc:chgData name="Hannah Saunders" userId="4acd6fa6-2685-4aaa-85f8-4ec2b6dbf9d1" providerId="ADAL" clId="{062367AC-C0D3-874F-ADFE-7659412B98DA}" dt="2018-10-17T10:23:58.319" v="903" actId="1076"/>
        <pc:sldMkLst>
          <pc:docMk/>
          <pc:sldMk cId="1071900124" sldId="355"/>
        </pc:sldMkLst>
        <pc:spChg chg="mod">
          <ac:chgData name="Hannah Saunders" userId="4acd6fa6-2685-4aaa-85f8-4ec2b6dbf9d1" providerId="ADAL" clId="{062367AC-C0D3-874F-ADFE-7659412B98DA}" dt="2018-10-17T10:02:53.297" v="492" actId="20577"/>
          <ac:spMkLst>
            <pc:docMk/>
            <pc:sldMk cId="1071900124" sldId="355"/>
            <ac:spMk id="19" creationId="{5252A847-DE45-4FA3-A1F8-EEBEB845FF8E}"/>
          </ac:spMkLst>
        </pc:spChg>
        <pc:graphicFrameChg chg="add">
          <ac:chgData name="Hannah Saunders" userId="4acd6fa6-2685-4aaa-85f8-4ec2b6dbf9d1" providerId="ADAL" clId="{062367AC-C0D3-874F-ADFE-7659412B98DA}" dt="2018-10-17T09:54:44.785" v="414"/>
          <ac:graphicFrameMkLst>
            <pc:docMk/>
            <pc:sldMk cId="1071900124" sldId="355"/>
            <ac:graphicFrameMk id="6" creationId="{569C6A1A-0C5A-4A4B-8CD1-676BF6C1DD89}"/>
          </ac:graphicFrameMkLst>
        </pc:graphicFrameChg>
        <pc:graphicFrameChg chg="add">
          <ac:chgData name="Hannah Saunders" userId="4acd6fa6-2685-4aaa-85f8-4ec2b6dbf9d1" providerId="ADAL" clId="{062367AC-C0D3-874F-ADFE-7659412B98DA}" dt="2018-10-17T09:54:44.785" v="414"/>
          <ac:graphicFrameMkLst>
            <pc:docMk/>
            <pc:sldMk cId="1071900124" sldId="355"/>
            <ac:graphicFrameMk id="9" creationId="{F4597A06-39EE-594C-839E-81D4B690F7EE}"/>
          </ac:graphicFrameMkLst>
        </pc:graphicFrameChg>
        <pc:picChg chg="add mod">
          <ac:chgData name="Hannah Saunders" userId="4acd6fa6-2685-4aaa-85f8-4ec2b6dbf9d1" providerId="ADAL" clId="{062367AC-C0D3-874F-ADFE-7659412B98DA}" dt="2018-10-17T10:23:58.319" v="903" actId="1076"/>
          <ac:picMkLst>
            <pc:docMk/>
            <pc:sldMk cId="1071900124" sldId="355"/>
            <ac:picMk id="3" creationId="{BCF04C39-F25A-634D-B531-2B244D97EB3A}"/>
          </ac:picMkLst>
        </pc:picChg>
        <pc:picChg chg="add del mod">
          <ac:chgData name="Hannah Saunders" userId="4acd6fa6-2685-4aaa-85f8-4ec2b6dbf9d1" providerId="ADAL" clId="{062367AC-C0D3-874F-ADFE-7659412B98DA}" dt="2018-10-17T09:59:48.503" v="436" actId="478"/>
          <ac:picMkLst>
            <pc:docMk/>
            <pc:sldMk cId="1071900124" sldId="355"/>
            <ac:picMk id="10" creationId="{187C8C4C-33E0-F046-90D6-65171725850A}"/>
          </ac:picMkLst>
        </pc:picChg>
      </pc:sldChg>
      <pc:sldChg chg="addSp delSp modSp del">
        <pc:chgData name="Hannah Saunders" userId="4acd6fa6-2685-4aaa-85f8-4ec2b6dbf9d1" providerId="ADAL" clId="{062367AC-C0D3-874F-ADFE-7659412B98DA}" dt="2018-10-17T09:41:21.387" v="284" actId="2696"/>
        <pc:sldMkLst>
          <pc:docMk/>
          <pc:sldMk cId="36917022" sldId="360"/>
        </pc:sldMkLst>
        <pc:spChg chg="add mod">
          <ac:chgData name="Hannah Saunders" userId="4acd6fa6-2685-4aaa-85f8-4ec2b6dbf9d1" providerId="ADAL" clId="{062367AC-C0D3-874F-ADFE-7659412B98DA}" dt="2018-10-17T09:32:33.243" v="251" actId="208"/>
          <ac:spMkLst>
            <pc:docMk/>
            <pc:sldMk cId="36917022" sldId="360"/>
            <ac:spMk id="11" creationId="{FCCB810C-F36C-984E-BDA0-E24B45A40E92}"/>
          </ac:spMkLst>
        </pc:spChg>
        <pc:spChg chg="add del mod">
          <ac:chgData name="Hannah Saunders" userId="4acd6fa6-2685-4aaa-85f8-4ec2b6dbf9d1" providerId="ADAL" clId="{062367AC-C0D3-874F-ADFE-7659412B98DA}" dt="2018-10-17T09:32:40.793" v="254" actId="478"/>
          <ac:spMkLst>
            <pc:docMk/>
            <pc:sldMk cId="36917022" sldId="360"/>
            <ac:spMk id="12" creationId="{E23E2E3F-BFB0-B94A-8013-0D2B00BAB7AD}"/>
          </ac:spMkLst>
        </pc:spChg>
        <pc:spChg chg="add mod">
          <ac:chgData name="Hannah Saunders" userId="4acd6fa6-2685-4aaa-85f8-4ec2b6dbf9d1" providerId="ADAL" clId="{062367AC-C0D3-874F-ADFE-7659412B98DA}" dt="2018-10-17T09:32:26.003" v="249" actId="208"/>
          <ac:spMkLst>
            <pc:docMk/>
            <pc:sldMk cId="36917022" sldId="360"/>
            <ac:spMk id="13" creationId="{F125EFD9-931C-5548-ABF8-EDBA8C851A6C}"/>
          </ac:spMkLst>
        </pc:spChg>
        <pc:spChg chg="add del mod">
          <ac:chgData name="Hannah Saunders" userId="4acd6fa6-2685-4aaa-85f8-4ec2b6dbf9d1" providerId="ADAL" clId="{062367AC-C0D3-874F-ADFE-7659412B98DA}" dt="2018-10-17T09:32:37.776" v="252" actId="478"/>
          <ac:spMkLst>
            <pc:docMk/>
            <pc:sldMk cId="36917022" sldId="360"/>
            <ac:spMk id="14" creationId="{C33C2647-3D61-0046-87DC-3AC4D64A9BE6}"/>
          </ac:spMkLst>
        </pc:spChg>
        <pc:spChg chg="add del mod">
          <ac:chgData name="Hannah Saunders" userId="4acd6fa6-2685-4aaa-85f8-4ec2b6dbf9d1" providerId="ADAL" clId="{062367AC-C0D3-874F-ADFE-7659412B98DA}" dt="2018-10-17T09:32:39.462" v="253" actId="478"/>
          <ac:spMkLst>
            <pc:docMk/>
            <pc:sldMk cId="36917022" sldId="360"/>
            <ac:spMk id="15" creationId="{FBD2F3EE-C7B4-F144-996E-E5EB4150E473}"/>
          </ac:spMkLst>
        </pc:spChg>
        <pc:spChg chg="add mod">
          <ac:chgData name="Hannah Saunders" userId="4acd6fa6-2685-4aaa-85f8-4ec2b6dbf9d1" providerId="ADAL" clId="{062367AC-C0D3-874F-ADFE-7659412B98DA}" dt="2018-10-17T09:32:30.711" v="250" actId="208"/>
          <ac:spMkLst>
            <pc:docMk/>
            <pc:sldMk cId="36917022" sldId="360"/>
            <ac:spMk id="16" creationId="{FE125A05-264A-3B40-861E-C462C88D577E}"/>
          </ac:spMkLst>
        </pc:spChg>
        <pc:spChg chg="add mod">
          <ac:chgData name="Hannah Saunders" userId="4acd6fa6-2685-4aaa-85f8-4ec2b6dbf9d1" providerId="ADAL" clId="{062367AC-C0D3-874F-ADFE-7659412B98DA}" dt="2018-10-17T09:31:42.753" v="243" actId="1076"/>
          <ac:spMkLst>
            <pc:docMk/>
            <pc:sldMk cId="36917022" sldId="360"/>
            <ac:spMk id="17" creationId="{FA10FBD5-00EC-B54A-8BE8-8FF642919BFB}"/>
          </ac:spMkLst>
        </pc:spChg>
        <pc:spChg chg="mod">
          <ac:chgData name="Hannah Saunders" userId="4acd6fa6-2685-4aaa-85f8-4ec2b6dbf9d1" providerId="ADAL" clId="{062367AC-C0D3-874F-ADFE-7659412B98DA}" dt="2018-10-17T09:23:48.181" v="17"/>
          <ac:spMkLst>
            <pc:docMk/>
            <pc:sldMk cId="36917022" sldId="360"/>
            <ac:spMk id="19" creationId="{5252A847-DE45-4FA3-A1F8-EEBEB845FF8E}"/>
          </ac:spMkLst>
        </pc:spChg>
        <pc:spChg chg="add mod">
          <ac:chgData name="Hannah Saunders" userId="4acd6fa6-2685-4aaa-85f8-4ec2b6dbf9d1" providerId="ADAL" clId="{062367AC-C0D3-874F-ADFE-7659412B98DA}" dt="2018-10-17T09:31:56.219" v="246" actId="1035"/>
          <ac:spMkLst>
            <pc:docMk/>
            <pc:sldMk cId="36917022" sldId="360"/>
            <ac:spMk id="20" creationId="{E827E027-8AF3-6D40-B764-E60DF09BAC4C}"/>
          </ac:spMkLst>
        </pc:spChg>
        <pc:spChg chg="add del">
          <ac:chgData name="Hannah Saunders" userId="4acd6fa6-2685-4aaa-85f8-4ec2b6dbf9d1" providerId="ADAL" clId="{062367AC-C0D3-874F-ADFE-7659412B98DA}" dt="2018-10-17T09:41:00.689" v="281"/>
          <ac:spMkLst>
            <pc:docMk/>
            <pc:sldMk cId="36917022" sldId="360"/>
            <ac:spMk id="21" creationId="{48F10627-CD67-A449-A7FC-010DEF4D136D}"/>
          </ac:spMkLst>
        </pc:spChg>
        <pc:graphicFrameChg chg="add mod modGraphic">
          <ac:chgData name="Hannah Saunders" userId="4acd6fa6-2685-4aaa-85f8-4ec2b6dbf9d1" providerId="ADAL" clId="{062367AC-C0D3-874F-ADFE-7659412B98DA}" dt="2018-10-17T09:41:11.936" v="283" actId="207"/>
          <ac:graphicFrameMkLst>
            <pc:docMk/>
            <pc:sldMk cId="36917022" sldId="360"/>
            <ac:graphicFrameMk id="6" creationId="{73B911DF-AFA0-6546-B37F-8B32A6ACB75F}"/>
          </ac:graphicFrameMkLst>
        </pc:graphicFrameChg>
        <pc:graphicFrameChg chg="add mod modGraphic">
          <ac:chgData name="Hannah Saunders" userId="4acd6fa6-2685-4aaa-85f8-4ec2b6dbf9d1" providerId="ADAL" clId="{062367AC-C0D3-874F-ADFE-7659412B98DA}" dt="2018-10-17T09:36:17.406" v="279"/>
          <ac:graphicFrameMkLst>
            <pc:docMk/>
            <pc:sldMk cId="36917022" sldId="360"/>
            <ac:graphicFrameMk id="9" creationId="{55B485AC-A971-B442-AA63-75C7386E141D}"/>
          </ac:graphicFrameMkLst>
        </pc:graphicFrameChg>
        <pc:graphicFrameChg chg="add mod modGraphic">
          <ac:chgData name="Hannah Saunders" userId="4acd6fa6-2685-4aaa-85f8-4ec2b6dbf9d1" providerId="ADAL" clId="{062367AC-C0D3-874F-ADFE-7659412B98DA}" dt="2018-10-17T09:29:02.103" v="200" actId="1038"/>
          <ac:graphicFrameMkLst>
            <pc:docMk/>
            <pc:sldMk cId="36917022" sldId="360"/>
            <ac:graphicFrameMk id="10" creationId="{F1D51618-4B29-3A44-AB46-569FC81635A9}"/>
          </ac:graphicFrameMkLst>
        </pc:graphicFrameChg>
      </pc:sldChg>
      <pc:sldChg chg="modSp">
        <pc:chgData name="Hannah Saunders" userId="4acd6fa6-2685-4aaa-85f8-4ec2b6dbf9d1" providerId="ADAL" clId="{062367AC-C0D3-874F-ADFE-7659412B98DA}" dt="2018-10-17T09:23:27.662" v="16" actId="207"/>
        <pc:sldMkLst>
          <pc:docMk/>
          <pc:sldMk cId="1181430266" sldId="366"/>
        </pc:sldMkLst>
        <pc:spChg chg="mod">
          <ac:chgData name="Hannah Saunders" userId="4acd6fa6-2685-4aaa-85f8-4ec2b6dbf9d1" providerId="ADAL" clId="{062367AC-C0D3-874F-ADFE-7659412B98DA}" dt="2018-10-17T09:23:27.662" v="16" actId="207"/>
          <ac:spMkLst>
            <pc:docMk/>
            <pc:sldMk cId="1181430266" sldId="366"/>
            <ac:spMk id="19" creationId="{5252A847-DE45-4FA3-A1F8-EEBEB845FF8E}"/>
          </ac:spMkLst>
        </pc:spChg>
      </pc:sldChg>
      <pc:sldChg chg="modSp">
        <pc:chgData name="Hannah Saunders" userId="4acd6fa6-2685-4aaa-85f8-4ec2b6dbf9d1" providerId="ADAL" clId="{062367AC-C0D3-874F-ADFE-7659412B98DA}" dt="2018-10-17T09:23:22.498" v="15" actId="207"/>
        <pc:sldMkLst>
          <pc:docMk/>
          <pc:sldMk cId="1360718536" sldId="367"/>
        </pc:sldMkLst>
        <pc:spChg chg="mod">
          <ac:chgData name="Hannah Saunders" userId="4acd6fa6-2685-4aaa-85f8-4ec2b6dbf9d1" providerId="ADAL" clId="{062367AC-C0D3-874F-ADFE-7659412B98DA}" dt="2018-10-17T09:23:22.498" v="15" actId="207"/>
          <ac:spMkLst>
            <pc:docMk/>
            <pc:sldMk cId="1360718536" sldId="367"/>
            <ac:spMk id="19" creationId="{5252A847-DE45-4FA3-A1F8-EEBEB845FF8E}"/>
          </ac:spMkLst>
        </pc:spChg>
      </pc:sldChg>
      <pc:sldChg chg="addSp delSp modSp add">
        <pc:chgData name="Hannah Saunders" userId="4acd6fa6-2685-4aaa-85f8-4ec2b6dbf9d1" providerId="ADAL" clId="{062367AC-C0D3-874F-ADFE-7659412B98DA}" dt="2018-10-17T09:46:04.168" v="334" actId="20577"/>
        <pc:sldMkLst>
          <pc:docMk/>
          <pc:sldMk cId="2815517342" sldId="368"/>
        </pc:sldMkLst>
        <pc:spChg chg="mod">
          <ac:chgData name="Hannah Saunders" userId="4acd6fa6-2685-4aaa-85f8-4ec2b6dbf9d1" providerId="ADAL" clId="{062367AC-C0D3-874F-ADFE-7659412B98DA}" dt="2018-10-17T09:46:04.168" v="334" actId="20577"/>
          <ac:spMkLst>
            <pc:docMk/>
            <pc:sldMk cId="2815517342" sldId="368"/>
            <ac:spMk id="19" creationId="{5252A847-DE45-4FA3-A1F8-EEBEB845FF8E}"/>
          </ac:spMkLst>
        </pc:spChg>
        <pc:graphicFrameChg chg="add del mod modGraphic">
          <ac:chgData name="Hannah Saunders" userId="4acd6fa6-2685-4aaa-85f8-4ec2b6dbf9d1" providerId="ADAL" clId="{062367AC-C0D3-874F-ADFE-7659412B98DA}" dt="2018-10-17T09:43:49.842" v="304" actId="478"/>
          <ac:graphicFrameMkLst>
            <pc:docMk/>
            <pc:sldMk cId="2815517342" sldId="368"/>
            <ac:graphicFrameMk id="6" creationId="{B5F3DC1E-EE40-4A48-B3B1-5F350D70F5B5}"/>
          </ac:graphicFrameMkLst>
        </pc:graphicFrameChg>
        <pc:graphicFrameChg chg="add del mod modGraphic">
          <ac:chgData name="Hannah Saunders" userId="4acd6fa6-2685-4aaa-85f8-4ec2b6dbf9d1" providerId="ADAL" clId="{062367AC-C0D3-874F-ADFE-7659412B98DA}" dt="2018-10-17T09:43:51.664" v="305" actId="478"/>
          <ac:graphicFrameMkLst>
            <pc:docMk/>
            <pc:sldMk cId="2815517342" sldId="368"/>
            <ac:graphicFrameMk id="9" creationId="{C00D4797-D192-3548-9A88-FC5CFAAD1DFE}"/>
          </ac:graphicFrameMkLst>
        </pc:graphicFrameChg>
        <pc:graphicFrameChg chg="add mod">
          <ac:chgData name="Hannah Saunders" userId="4acd6fa6-2685-4aaa-85f8-4ec2b6dbf9d1" providerId="ADAL" clId="{062367AC-C0D3-874F-ADFE-7659412B98DA}" dt="2018-10-17T09:45:07.300" v="307" actId="12788"/>
          <ac:graphicFrameMkLst>
            <pc:docMk/>
            <pc:sldMk cId="2815517342" sldId="368"/>
            <ac:graphicFrameMk id="10" creationId="{F21A45C5-0000-B54C-B296-103A69473838}"/>
          </ac:graphicFrameMkLst>
        </pc:graphicFrameChg>
        <pc:graphicFrameChg chg="add mod">
          <ac:chgData name="Hannah Saunders" userId="4acd6fa6-2685-4aaa-85f8-4ec2b6dbf9d1" providerId="ADAL" clId="{062367AC-C0D3-874F-ADFE-7659412B98DA}" dt="2018-10-17T09:45:07.300" v="307" actId="12788"/>
          <ac:graphicFrameMkLst>
            <pc:docMk/>
            <pc:sldMk cId="2815517342" sldId="368"/>
            <ac:graphicFrameMk id="11" creationId="{3A306B2C-8388-1B4E-90EF-26A003FC50CD}"/>
          </ac:graphicFrameMkLst>
        </pc:graphicFrameChg>
      </pc:sldChg>
      <pc:sldChg chg="addSp modSp add">
        <pc:chgData name="Hannah Saunders" userId="4acd6fa6-2685-4aaa-85f8-4ec2b6dbf9d1" providerId="ADAL" clId="{062367AC-C0D3-874F-ADFE-7659412B98DA}" dt="2018-10-17T09:48:19.454" v="357" actId="20577"/>
        <pc:sldMkLst>
          <pc:docMk/>
          <pc:sldMk cId="2489581407" sldId="369"/>
        </pc:sldMkLst>
        <pc:spChg chg="mod">
          <ac:chgData name="Hannah Saunders" userId="4acd6fa6-2685-4aaa-85f8-4ec2b6dbf9d1" providerId="ADAL" clId="{062367AC-C0D3-874F-ADFE-7659412B98DA}" dt="2018-10-17T09:46:42.207" v="340" actId="115"/>
          <ac:spMkLst>
            <pc:docMk/>
            <pc:sldMk cId="2489581407" sldId="369"/>
            <ac:spMk id="19" creationId="{5252A847-DE45-4FA3-A1F8-EEBEB845FF8E}"/>
          </ac:spMkLst>
        </pc:spChg>
        <pc:graphicFrameChg chg="add mod modGraphic">
          <ac:chgData name="Hannah Saunders" userId="4acd6fa6-2685-4aaa-85f8-4ec2b6dbf9d1" providerId="ADAL" clId="{062367AC-C0D3-874F-ADFE-7659412B98DA}" dt="2018-10-17T09:47:54.705" v="350" actId="207"/>
          <ac:graphicFrameMkLst>
            <pc:docMk/>
            <pc:sldMk cId="2489581407" sldId="369"/>
            <ac:graphicFrameMk id="6" creationId="{41B0B320-3BAA-4843-A8FF-260630310B09}"/>
          </ac:graphicFrameMkLst>
        </pc:graphicFrameChg>
        <pc:graphicFrameChg chg="add mod modGraphic">
          <ac:chgData name="Hannah Saunders" userId="4acd6fa6-2685-4aaa-85f8-4ec2b6dbf9d1" providerId="ADAL" clId="{062367AC-C0D3-874F-ADFE-7659412B98DA}" dt="2018-10-17T09:48:19.454" v="357" actId="20577"/>
          <ac:graphicFrameMkLst>
            <pc:docMk/>
            <pc:sldMk cId="2489581407" sldId="369"/>
            <ac:graphicFrameMk id="9" creationId="{D91B07AD-1707-C74F-A23E-6ACE83A4D30F}"/>
          </ac:graphicFrameMkLst>
        </pc:graphicFrameChg>
      </pc:sldChg>
      <pc:sldChg chg="addSp delSp modSp add">
        <pc:chgData name="Hannah Saunders" userId="4acd6fa6-2685-4aaa-85f8-4ec2b6dbf9d1" providerId="ADAL" clId="{062367AC-C0D3-874F-ADFE-7659412B98DA}" dt="2018-10-17T10:20:14.411" v="805"/>
        <pc:sldMkLst>
          <pc:docMk/>
          <pc:sldMk cId="4097535539" sldId="370"/>
        </pc:sldMkLst>
        <pc:spChg chg="add del">
          <ac:chgData name="Hannah Saunders" userId="4acd6fa6-2685-4aaa-85f8-4ec2b6dbf9d1" providerId="ADAL" clId="{062367AC-C0D3-874F-ADFE-7659412B98DA}" dt="2018-10-17T10:20:14.411" v="805"/>
          <ac:spMkLst>
            <pc:docMk/>
            <pc:sldMk cId="4097535539" sldId="370"/>
            <ac:spMk id="10" creationId="{32120A56-B8DE-2D42-A38E-DFBEB655C9FC}"/>
          </ac:spMkLst>
        </pc:spChg>
        <pc:spChg chg="add del">
          <ac:chgData name="Hannah Saunders" userId="4acd6fa6-2685-4aaa-85f8-4ec2b6dbf9d1" providerId="ADAL" clId="{062367AC-C0D3-874F-ADFE-7659412B98DA}" dt="2018-10-17T10:20:14.411" v="805"/>
          <ac:spMkLst>
            <pc:docMk/>
            <pc:sldMk cId="4097535539" sldId="370"/>
            <ac:spMk id="11" creationId="{F5E5E768-510E-F644-A07A-0017FC5E847B}"/>
          </ac:spMkLst>
        </pc:spChg>
        <pc:spChg chg="add del">
          <ac:chgData name="Hannah Saunders" userId="4acd6fa6-2685-4aaa-85f8-4ec2b6dbf9d1" providerId="ADAL" clId="{062367AC-C0D3-874F-ADFE-7659412B98DA}" dt="2018-10-17T10:20:14.411" v="805"/>
          <ac:spMkLst>
            <pc:docMk/>
            <pc:sldMk cId="4097535539" sldId="370"/>
            <ac:spMk id="12" creationId="{5C2DBF02-1D18-5547-B9E0-874B01862989}"/>
          </ac:spMkLst>
        </pc:spChg>
        <pc:spChg chg="add del">
          <ac:chgData name="Hannah Saunders" userId="4acd6fa6-2685-4aaa-85f8-4ec2b6dbf9d1" providerId="ADAL" clId="{062367AC-C0D3-874F-ADFE-7659412B98DA}" dt="2018-10-17T10:20:14.411" v="805"/>
          <ac:spMkLst>
            <pc:docMk/>
            <pc:sldMk cId="4097535539" sldId="370"/>
            <ac:spMk id="13" creationId="{35F15A5F-1FED-9A4B-B80F-D782AF5CBA1A}"/>
          </ac:spMkLst>
        </pc:spChg>
        <pc:spChg chg="add del">
          <ac:chgData name="Hannah Saunders" userId="4acd6fa6-2685-4aaa-85f8-4ec2b6dbf9d1" providerId="ADAL" clId="{062367AC-C0D3-874F-ADFE-7659412B98DA}" dt="2018-10-17T10:20:14.411" v="805"/>
          <ac:spMkLst>
            <pc:docMk/>
            <pc:sldMk cId="4097535539" sldId="370"/>
            <ac:spMk id="14" creationId="{D270E469-4848-574E-93CF-EEC7EC897DE2}"/>
          </ac:spMkLst>
        </pc:spChg>
        <pc:spChg chg="mod">
          <ac:chgData name="Hannah Saunders" userId="4acd6fa6-2685-4aaa-85f8-4ec2b6dbf9d1" providerId="ADAL" clId="{062367AC-C0D3-874F-ADFE-7659412B98DA}" dt="2018-10-17T09:52:47.965" v="409" actId="20577"/>
          <ac:spMkLst>
            <pc:docMk/>
            <pc:sldMk cId="4097535539" sldId="370"/>
            <ac:spMk id="19" creationId="{5252A847-DE45-4FA3-A1F8-EEBEB845FF8E}"/>
          </ac:spMkLst>
        </pc:spChg>
        <pc:graphicFrameChg chg="add mod">
          <ac:chgData name="Hannah Saunders" userId="4acd6fa6-2685-4aaa-85f8-4ec2b6dbf9d1" providerId="ADAL" clId="{062367AC-C0D3-874F-ADFE-7659412B98DA}" dt="2018-10-17T09:49:33.616" v="391" actId="1036"/>
          <ac:graphicFrameMkLst>
            <pc:docMk/>
            <pc:sldMk cId="4097535539" sldId="370"/>
            <ac:graphicFrameMk id="6" creationId="{5DECFD0D-E2A9-F249-B75A-5D97E2F2FF7F}"/>
          </ac:graphicFrameMkLst>
        </pc:graphicFrameChg>
        <pc:graphicFrameChg chg="add mod">
          <ac:chgData name="Hannah Saunders" userId="4acd6fa6-2685-4aaa-85f8-4ec2b6dbf9d1" providerId="ADAL" clId="{062367AC-C0D3-874F-ADFE-7659412B98DA}" dt="2018-10-17T09:49:33.616" v="391" actId="1036"/>
          <ac:graphicFrameMkLst>
            <pc:docMk/>
            <pc:sldMk cId="4097535539" sldId="370"/>
            <ac:graphicFrameMk id="9" creationId="{81DD9465-715A-6849-818F-7DD3E55EBBCA}"/>
          </ac:graphicFrameMkLst>
        </pc:graphicFrameChg>
      </pc:sldChg>
      <pc:sldChg chg="modSp add">
        <pc:chgData name="Hannah Saunders" userId="4acd6fa6-2685-4aaa-85f8-4ec2b6dbf9d1" providerId="ADAL" clId="{062367AC-C0D3-874F-ADFE-7659412B98DA}" dt="2018-10-17T09:42:15.190" v="291" actId="207"/>
        <pc:sldMkLst>
          <pc:docMk/>
          <pc:sldMk cId="2113721085" sldId="371"/>
        </pc:sldMkLst>
        <pc:spChg chg="mod">
          <ac:chgData name="Hannah Saunders" userId="4acd6fa6-2685-4aaa-85f8-4ec2b6dbf9d1" providerId="ADAL" clId="{062367AC-C0D3-874F-ADFE-7659412B98DA}" dt="2018-10-17T09:41:45.845" v="287" actId="12788"/>
          <ac:spMkLst>
            <pc:docMk/>
            <pc:sldMk cId="2113721085" sldId="371"/>
            <ac:spMk id="11" creationId="{FCCB810C-F36C-984E-BDA0-E24B45A40E92}"/>
          </ac:spMkLst>
        </pc:spChg>
        <pc:spChg chg="mod">
          <ac:chgData name="Hannah Saunders" userId="4acd6fa6-2685-4aaa-85f8-4ec2b6dbf9d1" providerId="ADAL" clId="{062367AC-C0D3-874F-ADFE-7659412B98DA}" dt="2018-10-17T09:41:45.845" v="287" actId="12788"/>
          <ac:spMkLst>
            <pc:docMk/>
            <pc:sldMk cId="2113721085" sldId="371"/>
            <ac:spMk id="13" creationId="{F125EFD9-931C-5548-ABF8-EDBA8C851A6C}"/>
          </ac:spMkLst>
        </pc:spChg>
        <pc:spChg chg="mod">
          <ac:chgData name="Hannah Saunders" userId="4acd6fa6-2685-4aaa-85f8-4ec2b6dbf9d1" providerId="ADAL" clId="{062367AC-C0D3-874F-ADFE-7659412B98DA}" dt="2018-10-17T09:41:45.845" v="287" actId="12788"/>
          <ac:spMkLst>
            <pc:docMk/>
            <pc:sldMk cId="2113721085" sldId="371"/>
            <ac:spMk id="16" creationId="{FE125A05-264A-3B40-861E-C462C88D577E}"/>
          </ac:spMkLst>
        </pc:spChg>
        <pc:spChg chg="mod">
          <ac:chgData name="Hannah Saunders" userId="4acd6fa6-2685-4aaa-85f8-4ec2b6dbf9d1" providerId="ADAL" clId="{062367AC-C0D3-874F-ADFE-7659412B98DA}" dt="2018-10-17T09:41:45.845" v="287" actId="12788"/>
          <ac:spMkLst>
            <pc:docMk/>
            <pc:sldMk cId="2113721085" sldId="371"/>
            <ac:spMk id="17" creationId="{FA10FBD5-00EC-B54A-8BE8-8FF642919BFB}"/>
          </ac:spMkLst>
        </pc:spChg>
        <pc:spChg chg="mod">
          <ac:chgData name="Hannah Saunders" userId="4acd6fa6-2685-4aaa-85f8-4ec2b6dbf9d1" providerId="ADAL" clId="{062367AC-C0D3-874F-ADFE-7659412B98DA}" dt="2018-10-17T09:41:45.845" v="287" actId="12788"/>
          <ac:spMkLst>
            <pc:docMk/>
            <pc:sldMk cId="2113721085" sldId="371"/>
            <ac:spMk id="20" creationId="{E827E027-8AF3-6D40-B764-E60DF09BAC4C}"/>
          </ac:spMkLst>
        </pc:spChg>
        <pc:graphicFrameChg chg="mod modGraphic">
          <ac:chgData name="Hannah Saunders" userId="4acd6fa6-2685-4aaa-85f8-4ec2b6dbf9d1" providerId="ADAL" clId="{062367AC-C0D3-874F-ADFE-7659412B98DA}" dt="2018-10-17T09:42:15.190" v="291" actId="207"/>
          <ac:graphicFrameMkLst>
            <pc:docMk/>
            <pc:sldMk cId="2113721085" sldId="371"/>
            <ac:graphicFrameMk id="6" creationId="{73B911DF-AFA0-6546-B37F-8B32A6ACB75F}"/>
          </ac:graphicFrameMkLst>
        </pc:graphicFrameChg>
        <pc:graphicFrameChg chg="mod">
          <ac:chgData name="Hannah Saunders" userId="4acd6fa6-2685-4aaa-85f8-4ec2b6dbf9d1" providerId="ADAL" clId="{062367AC-C0D3-874F-ADFE-7659412B98DA}" dt="2018-10-17T09:41:57.905" v="288" actId="12788"/>
          <ac:graphicFrameMkLst>
            <pc:docMk/>
            <pc:sldMk cId="2113721085" sldId="371"/>
            <ac:graphicFrameMk id="9" creationId="{55B485AC-A971-B442-AA63-75C7386E141D}"/>
          </ac:graphicFrameMkLst>
        </pc:graphicFrameChg>
        <pc:graphicFrameChg chg="mod">
          <ac:chgData name="Hannah Saunders" userId="4acd6fa6-2685-4aaa-85f8-4ec2b6dbf9d1" providerId="ADAL" clId="{062367AC-C0D3-874F-ADFE-7659412B98DA}" dt="2018-10-17T09:41:57.905" v="288" actId="12788"/>
          <ac:graphicFrameMkLst>
            <pc:docMk/>
            <pc:sldMk cId="2113721085" sldId="371"/>
            <ac:graphicFrameMk id="10" creationId="{F1D51618-4B29-3A44-AB46-569FC81635A9}"/>
          </ac:graphicFrameMkLst>
        </pc:graphicFrameChg>
      </pc:sldChg>
      <pc:sldChg chg="modSp add">
        <pc:chgData name="Hannah Saunders" userId="4acd6fa6-2685-4aaa-85f8-4ec2b6dbf9d1" providerId="ADAL" clId="{062367AC-C0D3-874F-ADFE-7659412B98DA}" dt="2018-10-17T10:19:49.765" v="802" actId="20577"/>
        <pc:sldMkLst>
          <pc:docMk/>
          <pc:sldMk cId="3907050990" sldId="372"/>
        </pc:sldMkLst>
        <pc:spChg chg="mod">
          <ac:chgData name="Hannah Saunders" userId="4acd6fa6-2685-4aaa-85f8-4ec2b6dbf9d1" providerId="ADAL" clId="{062367AC-C0D3-874F-ADFE-7659412B98DA}" dt="2018-10-17T10:19:49.765" v="802" actId="20577"/>
          <ac:spMkLst>
            <pc:docMk/>
            <pc:sldMk cId="3907050990" sldId="372"/>
            <ac:spMk id="17" creationId="{FA10FBD5-00EC-B54A-8BE8-8FF642919BFB}"/>
          </ac:spMkLst>
        </pc:spChg>
      </pc:sldChg>
      <pc:sldChg chg="addSp modSp add">
        <pc:chgData name="Hannah Saunders" userId="4acd6fa6-2685-4aaa-85f8-4ec2b6dbf9d1" providerId="ADAL" clId="{062367AC-C0D3-874F-ADFE-7659412B98DA}" dt="2018-10-17T10:30:35.097" v="964" actId="1076"/>
        <pc:sldMkLst>
          <pc:docMk/>
          <pc:sldMk cId="2724483598" sldId="373"/>
        </pc:sldMkLst>
        <pc:spChg chg="add mod">
          <ac:chgData name="Hannah Saunders" userId="4acd6fa6-2685-4aaa-85f8-4ec2b6dbf9d1" providerId="ADAL" clId="{062367AC-C0D3-874F-ADFE-7659412B98DA}" dt="2018-10-17T10:29:57.464" v="956" actId="1037"/>
          <ac:spMkLst>
            <pc:docMk/>
            <pc:sldMk cId="2724483598" sldId="373"/>
            <ac:spMk id="9" creationId="{4B27878B-4163-3C42-ABE4-612560423BA4}"/>
          </ac:spMkLst>
        </pc:spChg>
        <pc:spChg chg="add mod">
          <ac:chgData name="Hannah Saunders" userId="4acd6fa6-2685-4aaa-85f8-4ec2b6dbf9d1" providerId="ADAL" clId="{062367AC-C0D3-874F-ADFE-7659412B98DA}" dt="2018-10-17T10:30:05.981" v="958" actId="1076"/>
          <ac:spMkLst>
            <pc:docMk/>
            <pc:sldMk cId="2724483598" sldId="373"/>
            <ac:spMk id="12" creationId="{A340D3BB-8473-DE43-843A-A7D9B9787C67}"/>
          </ac:spMkLst>
        </pc:spChg>
        <pc:spChg chg="add mod">
          <ac:chgData name="Hannah Saunders" userId="4acd6fa6-2685-4aaa-85f8-4ec2b6dbf9d1" providerId="ADAL" clId="{062367AC-C0D3-874F-ADFE-7659412B98DA}" dt="2018-10-17T10:30:11.224" v="960" actId="1076"/>
          <ac:spMkLst>
            <pc:docMk/>
            <pc:sldMk cId="2724483598" sldId="373"/>
            <ac:spMk id="13" creationId="{42C06D4F-C421-B245-8217-40903B588BD0}"/>
          </ac:spMkLst>
        </pc:spChg>
        <pc:spChg chg="add mod">
          <ac:chgData name="Hannah Saunders" userId="4acd6fa6-2685-4aaa-85f8-4ec2b6dbf9d1" providerId="ADAL" clId="{062367AC-C0D3-874F-ADFE-7659412B98DA}" dt="2018-10-17T10:30:15.713" v="962" actId="1076"/>
          <ac:spMkLst>
            <pc:docMk/>
            <pc:sldMk cId="2724483598" sldId="373"/>
            <ac:spMk id="14" creationId="{881960F0-49F9-5146-B012-262B726DF568}"/>
          </ac:spMkLst>
        </pc:spChg>
        <pc:spChg chg="add mod">
          <ac:chgData name="Hannah Saunders" userId="4acd6fa6-2685-4aaa-85f8-4ec2b6dbf9d1" providerId="ADAL" clId="{062367AC-C0D3-874F-ADFE-7659412B98DA}" dt="2018-10-17T10:30:35.097" v="964" actId="1076"/>
          <ac:spMkLst>
            <pc:docMk/>
            <pc:sldMk cId="2724483598" sldId="373"/>
            <ac:spMk id="15" creationId="{E000BBB6-8DCB-BB41-BB16-A1198E5BE0DA}"/>
          </ac:spMkLst>
        </pc:spChg>
        <pc:spChg chg="add mod">
          <ac:chgData name="Hannah Saunders" userId="4acd6fa6-2685-4aaa-85f8-4ec2b6dbf9d1" providerId="ADAL" clId="{062367AC-C0D3-874F-ADFE-7659412B98DA}" dt="2018-10-17T10:30:35.097" v="964" actId="1076"/>
          <ac:spMkLst>
            <pc:docMk/>
            <pc:sldMk cId="2724483598" sldId="373"/>
            <ac:spMk id="16" creationId="{8F6D79CE-E947-7F47-A15D-8F68CF54C829}"/>
          </ac:spMkLst>
        </pc:spChg>
      </pc:sldChg>
      <pc:sldChg chg="add">
        <pc:chgData name="Hannah Saunders" userId="4acd6fa6-2685-4aaa-85f8-4ec2b6dbf9d1" providerId="ADAL" clId="{062367AC-C0D3-874F-ADFE-7659412B98DA}" dt="2018-10-17T09:48:16.623" v="356"/>
        <pc:sldMkLst>
          <pc:docMk/>
          <pc:sldMk cId="3487991187" sldId="374"/>
        </pc:sldMkLst>
      </pc:sldChg>
      <pc:sldChg chg="addSp delSp modSp add">
        <pc:chgData name="Hannah Saunders" userId="4acd6fa6-2685-4aaa-85f8-4ec2b6dbf9d1" providerId="ADAL" clId="{062367AC-C0D3-874F-ADFE-7659412B98DA}" dt="2018-10-17T10:22:10.885" v="845" actId="208"/>
        <pc:sldMkLst>
          <pc:docMk/>
          <pc:sldMk cId="235488413" sldId="375"/>
        </pc:sldMkLst>
        <pc:spChg chg="add del">
          <ac:chgData name="Hannah Saunders" userId="4acd6fa6-2685-4aaa-85f8-4ec2b6dbf9d1" providerId="ADAL" clId="{062367AC-C0D3-874F-ADFE-7659412B98DA}" dt="2018-10-17T10:19:40.504" v="793"/>
          <ac:spMkLst>
            <pc:docMk/>
            <pc:sldMk cId="235488413" sldId="375"/>
            <ac:spMk id="10" creationId="{58E40974-0DC6-9240-A130-ED6155562745}"/>
          </ac:spMkLst>
        </pc:spChg>
        <pc:spChg chg="add del">
          <ac:chgData name="Hannah Saunders" userId="4acd6fa6-2685-4aaa-85f8-4ec2b6dbf9d1" providerId="ADAL" clId="{062367AC-C0D3-874F-ADFE-7659412B98DA}" dt="2018-10-17T10:19:40.504" v="793"/>
          <ac:spMkLst>
            <pc:docMk/>
            <pc:sldMk cId="235488413" sldId="375"/>
            <ac:spMk id="11" creationId="{BE421A2E-484B-9249-86DD-C2372F8ADDA1}"/>
          </ac:spMkLst>
        </pc:spChg>
        <pc:spChg chg="add del">
          <ac:chgData name="Hannah Saunders" userId="4acd6fa6-2685-4aaa-85f8-4ec2b6dbf9d1" providerId="ADAL" clId="{062367AC-C0D3-874F-ADFE-7659412B98DA}" dt="2018-10-17T10:19:40.504" v="793"/>
          <ac:spMkLst>
            <pc:docMk/>
            <pc:sldMk cId="235488413" sldId="375"/>
            <ac:spMk id="12" creationId="{BA87B9EA-51D6-1244-91ED-FE49882D4EED}"/>
          </ac:spMkLst>
        </pc:spChg>
        <pc:spChg chg="add del">
          <ac:chgData name="Hannah Saunders" userId="4acd6fa6-2685-4aaa-85f8-4ec2b6dbf9d1" providerId="ADAL" clId="{062367AC-C0D3-874F-ADFE-7659412B98DA}" dt="2018-10-17T10:19:40.504" v="793"/>
          <ac:spMkLst>
            <pc:docMk/>
            <pc:sldMk cId="235488413" sldId="375"/>
            <ac:spMk id="13" creationId="{75D7A615-4C14-A341-B271-0A96C11B4B2C}"/>
          </ac:spMkLst>
        </pc:spChg>
        <pc:spChg chg="add del">
          <ac:chgData name="Hannah Saunders" userId="4acd6fa6-2685-4aaa-85f8-4ec2b6dbf9d1" providerId="ADAL" clId="{062367AC-C0D3-874F-ADFE-7659412B98DA}" dt="2018-10-17T10:19:40.504" v="793"/>
          <ac:spMkLst>
            <pc:docMk/>
            <pc:sldMk cId="235488413" sldId="375"/>
            <ac:spMk id="14" creationId="{7A90AD4E-2D10-8F42-8C86-197442726615}"/>
          </ac:spMkLst>
        </pc:spChg>
        <pc:spChg chg="add mod">
          <ac:chgData name="Hannah Saunders" userId="4acd6fa6-2685-4aaa-85f8-4ec2b6dbf9d1" providerId="ADAL" clId="{062367AC-C0D3-874F-ADFE-7659412B98DA}" dt="2018-10-17T10:22:10.885" v="845" actId="208"/>
          <ac:spMkLst>
            <pc:docMk/>
            <pc:sldMk cId="235488413" sldId="375"/>
            <ac:spMk id="15" creationId="{C10B8CB8-8ACE-C645-9416-88A7917F104D}"/>
          </ac:spMkLst>
        </pc:spChg>
        <pc:spChg chg="add mod">
          <ac:chgData name="Hannah Saunders" userId="4acd6fa6-2685-4aaa-85f8-4ec2b6dbf9d1" providerId="ADAL" clId="{062367AC-C0D3-874F-ADFE-7659412B98DA}" dt="2018-10-17T10:22:10.885" v="845" actId="208"/>
          <ac:spMkLst>
            <pc:docMk/>
            <pc:sldMk cId="235488413" sldId="375"/>
            <ac:spMk id="16" creationId="{DBFB696C-0784-D74A-898A-D62D13417F86}"/>
          </ac:spMkLst>
        </pc:spChg>
        <pc:spChg chg="add del mod">
          <ac:chgData name="Hannah Saunders" userId="4acd6fa6-2685-4aaa-85f8-4ec2b6dbf9d1" providerId="ADAL" clId="{062367AC-C0D3-874F-ADFE-7659412B98DA}" dt="2018-10-17T10:20:52.411" v="824" actId="478"/>
          <ac:spMkLst>
            <pc:docMk/>
            <pc:sldMk cId="235488413" sldId="375"/>
            <ac:spMk id="17" creationId="{7D22E384-6CD8-6C4D-92D0-A5100E2A2C32}"/>
          </ac:spMkLst>
        </pc:spChg>
        <pc:spChg chg="add del">
          <ac:chgData name="Hannah Saunders" userId="4acd6fa6-2685-4aaa-85f8-4ec2b6dbf9d1" providerId="ADAL" clId="{062367AC-C0D3-874F-ADFE-7659412B98DA}" dt="2018-10-17T10:21:44.724" v="841" actId="478"/>
          <ac:spMkLst>
            <pc:docMk/>
            <pc:sldMk cId="235488413" sldId="375"/>
            <ac:spMk id="20" creationId="{54A928D6-F1EA-9E4B-931F-45C3A374F29D}"/>
          </ac:spMkLst>
        </pc:spChg>
        <pc:spChg chg="add del">
          <ac:chgData name="Hannah Saunders" userId="4acd6fa6-2685-4aaa-85f8-4ec2b6dbf9d1" providerId="ADAL" clId="{062367AC-C0D3-874F-ADFE-7659412B98DA}" dt="2018-10-17T10:21:45.838" v="842" actId="478"/>
          <ac:spMkLst>
            <pc:docMk/>
            <pc:sldMk cId="235488413" sldId="375"/>
            <ac:spMk id="21" creationId="{ED48C3AB-2B9F-184B-B5D6-C2CC35056CB9}"/>
          </ac:spMkLst>
        </pc:spChg>
        <pc:spChg chg="add mod">
          <ac:chgData name="Hannah Saunders" userId="4acd6fa6-2685-4aaa-85f8-4ec2b6dbf9d1" providerId="ADAL" clId="{062367AC-C0D3-874F-ADFE-7659412B98DA}" dt="2018-10-17T10:22:10.885" v="845" actId="208"/>
          <ac:spMkLst>
            <pc:docMk/>
            <pc:sldMk cId="235488413" sldId="375"/>
            <ac:spMk id="22" creationId="{190DFC75-7DD8-2C40-985F-B2C01067F429}"/>
          </ac:spMkLst>
        </pc:spChg>
        <pc:spChg chg="add mod">
          <ac:chgData name="Hannah Saunders" userId="4acd6fa6-2685-4aaa-85f8-4ec2b6dbf9d1" providerId="ADAL" clId="{062367AC-C0D3-874F-ADFE-7659412B98DA}" dt="2018-10-17T10:22:10.885" v="845" actId="208"/>
          <ac:spMkLst>
            <pc:docMk/>
            <pc:sldMk cId="235488413" sldId="375"/>
            <ac:spMk id="23" creationId="{AD52AE85-AB2D-264E-ACFE-8DA5F7C90563}"/>
          </ac:spMkLst>
        </pc:spChg>
        <pc:spChg chg="add mod">
          <ac:chgData name="Hannah Saunders" userId="4acd6fa6-2685-4aaa-85f8-4ec2b6dbf9d1" providerId="ADAL" clId="{062367AC-C0D3-874F-ADFE-7659412B98DA}" dt="2018-10-17T10:22:10.885" v="845" actId="208"/>
          <ac:spMkLst>
            <pc:docMk/>
            <pc:sldMk cId="235488413" sldId="375"/>
            <ac:spMk id="24" creationId="{F36216DC-7656-CC4B-9E19-330749D46307}"/>
          </ac:spMkLst>
        </pc:spChg>
        <pc:spChg chg="add mod">
          <ac:chgData name="Hannah Saunders" userId="4acd6fa6-2685-4aaa-85f8-4ec2b6dbf9d1" providerId="ADAL" clId="{062367AC-C0D3-874F-ADFE-7659412B98DA}" dt="2018-10-17T10:22:10.885" v="845" actId="208"/>
          <ac:spMkLst>
            <pc:docMk/>
            <pc:sldMk cId="235488413" sldId="375"/>
            <ac:spMk id="25" creationId="{6ED2F9CB-93CA-1640-85D8-1CC7AF887CE4}"/>
          </ac:spMkLst>
        </pc:spChg>
      </pc:sldChg>
      <pc:sldChg chg="addSp delSp modSp add">
        <pc:chgData name="Hannah Saunders" userId="4acd6fa6-2685-4aaa-85f8-4ec2b6dbf9d1" providerId="ADAL" clId="{062367AC-C0D3-874F-ADFE-7659412B98DA}" dt="2018-10-17T10:15:51.563" v="773" actId="20577"/>
        <pc:sldMkLst>
          <pc:docMk/>
          <pc:sldMk cId="3531155694" sldId="376"/>
        </pc:sldMkLst>
        <pc:spChg chg="add del mod">
          <ac:chgData name="Hannah Saunders" userId="4acd6fa6-2685-4aaa-85f8-4ec2b6dbf9d1" providerId="ADAL" clId="{062367AC-C0D3-874F-ADFE-7659412B98DA}" dt="2018-10-17T10:13:02.373" v="732" actId="478"/>
          <ac:spMkLst>
            <pc:docMk/>
            <pc:sldMk cId="3531155694" sldId="376"/>
            <ac:spMk id="2" creationId="{CD37CC3F-7FD7-F944-B652-FED62E458E81}"/>
          </ac:spMkLst>
        </pc:spChg>
        <pc:spChg chg="mod">
          <ac:chgData name="Hannah Saunders" userId="4acd6fa6-2685-4aaa-85f8-4ec2b6dbf9d1" providerId="ADAL" clId="{062367AC-C0D3-874F-ADFE-7659412B98DA}" dt="2018-10-17T10:15:51.563" v="773" actId="20577"/>
          <ac:spMkLst>
            <pc:docMk/>
            <pc:sldMk cId="3531155694" sldId="376"/>
            <ac:spMk id="19" creationId="{5252A847-DE45-4FA3-A1F8-EEBEB845FF8E}"/>
          </ac:spMkLst>
        </pc:spChg>
        <pc:graphicFrameChg chg="add mod">
          <ac:chgData name="Hannah Saunders" userId="4acd6fa6-2685-4aaa-85f8-4ec2b6dbf9d1" providerId="ADAL" clId="{062367AC-C0D3-874F-ADFE-7659412B98DA}" dt="2018-10-17T10:09:52.035" v="664" actId="1076"/>
          <ac:graphicFrameMkLst>
            <pc:docMk/>
            <pc:sldMk cId="3531155694" sldId="376"/>
            <ac:graphicFrameMk id="6" creationId="{C7046E08-5DA4-5A42-AF63-CC9DEE1268DE}"/>
          </ac:graphicFrameMkLst>
        </pc:graphicFrameChg>
        <pc:picChg chg="add del mod">
          <ac:chgData name="Hannah Saunders" userId="4acd6fa6-2685-4aaa-85f8-4ec2b6dbf9d1" providerId="ADAL" clId="{062367AC-C0D3-874F-ADFE-7659412B98DA}" dt="2018-10-17T10:13:58.237" v="750" actId="478"/>
          <ac:picMkLst>
            <pc:docMk/>
            <pc:sldMk cId="3531155694" sldId="376"/>
            <ac:picMk id="4" creationId="{B4547F23-DE1C-D94D-8469-C0DC6BEB600E}"/>
          </ac:picMkLst>
        </pc:picChg>
        <pc:picChg chg="add del mod">
          <ac:chgData name="Hannah Saunders" userId="4acd6fa6-2685-4aaa-85f8-4ec2b6dbf9d1" providerId="ADAL" clId="{062367AC-C0D3-874F-ADFE-7659412B98DA}" dt="2018-10-17T10:14:00.605" v="752" actId="478"/>
          <ac:picMkLst>
            <pc:docMk/>
            <pc:sldMk cId="3531155694" sldId="376"/>
            <ac:picMk id="9" creationId="{A2C5DB6F-CB2B-A148-A780-1C36507F7048}"/>
          </ac:picMkLst>
        </pc:picChg>
        <pc:picChg chg="add mod">
          <ac:chgData name="Hannah Saunders" userId="4acd6fa6-2685-4aaa-85f8-4ec2b6dbf9d1" providerId="ADAL" clId="{062367AC-C0D3-874F-ADFE-7659412B98DA}" dt="2018-10-17T10:15:29.165" v="765" actId="1076"/>
          <ac:picMkLst>
            <pc:docMk/>
            <pc:sldMk cId="3531155694" sldId="376"/>
            <ac:picMk id="11" creationId="{7D76F29C-363A-A343-91D3-B722F73A9526}"/>
          </ac:picMkLst>
        </pc:picChg>
        <pc:picChg chg="add del mod">
          <ac:chgData name="Hannah Saunders" userId="4acd6fa6-2685-4aaa-85f8-4ec2b6dbf9d1" providerId="ADAL" clId="{062367AC-C0D3-874F-ADFE-7659412B98DA}" dt="2018-10-17T10:13:56.590" v="749" actId="478"/>
          <ac:picMkLst>
            <pc:docMk/>
            <pc:sldMk cId="3531155694" sldId="376"/>
            <ac:picMk id="12" creationId="{2DEE3400-01A5-9E42-A977-87C6329B8131}"/>
          </ac:picMkLst>
        </pc:picChg>
        <pc:picChg chg="add del mod">
          <ac:chgData name="Hannah Saunders" userId="4acd6fa6-2685-4aaa-85f8-4ec2b6dbf9d1" providerId="ADAL" clId="{062367AC-C0D3-874F-ADFE-7659412B98DA}" dt="2018-10-17T10:13:58.848" v="751" actId="478"/>
          <ac:picMkLst>
            <pc:docMk/>
            <pc:sldMk cId="3531155694" sldId="376"/>
            <ac:picMk id="13" creationId="{A5645861-4ADC-5948-8304-5A095820C1FD}"/>
          </ac:picMkLst>
        </pc:picChg>
        <pc:picChg chg="add del mod">
          <ac:chgData name="Hannah Saunders" userId="4acd6fa6-2685-4aaa-85f8-4ec2b6dbf9d1" providerId="ADAL" clId="{062367AC-C0D3-874F-ADFE-7659412B98DA}" dt="2018-10-17T10:13:54.900" v="748" actId="478"/>
          <ac:picMkLst>
            <pc:docMk/>
            <pc:sldMk cId="3531155694" sldId="376"/>
            <ac:picMk id="14" creationId="{218AB20C-2043-8E46-8944-65DE0128EC5C}"/>
          </ac:picMkLst>
        </pc:picChg>
        <pc:picChg chg="add del mod">
          <ac:chgData name="Hannah Saunders" userId="4acd6fa6-2685-4aaa-85f8-4ec2b6dbf9d1" providerId="ADAL" clId="{062367AC-C0D3-874F-ADFE-7659412B98DA}" dt="2018-10-17T10:13:53.099" v="747" actId="478"/>
          <ac:picMkLst>
            <pc:docMk/>
            <pc:sldMk cId="3531155694" sldId="376"/>
            <ac:picMk id="15" creationId="{4C38AF09-2E6E-CF44-BC13-8EECD28380AB}"/>
          </ac:picMkLst>
        </pc:picChg>
      </pc:sldChg>
      <pc:sldChg chg="addSp delSp modSp add">
        <pc:chgData name="Hannah Saunders" userId="4acd6fa6-2685-4aaa-85f8-4ec2b6dbf9d1" providerId="ADAL" clId="{062367AC-C0D3-874F-ADFE-7659412B98DA}" dt="2018-10-17T10:24:33.962" v="910"/>
        <pc:sldMkLst>
          <pc:docMk/>
          <pc:sldMk cId="110518298" sldId="377"/>
        </pc:sldMkLst>
        <pc:spChg chg="add mod">
          <ac:chgData name="Hannah Saunders" userId="4acd6fa6-2685-4aaa-85f8-4ec2b6dbf9d1" providerId="ADAL" clId="{062367AC-C0D3-874F-ADFE-7659412B98DA}" dt="2018-10-17T10:23:33.905" v="901" actId="1038"/>
          <ac:spMkLst>
            <pc:docMk/>
            <pc:sldMk cId="110518298" sldId="377"/>
            <ac:spMk id="10" creationId="{A3F29D37-052F-254B-A9F1-E7E4A56B6EAD}"/>
          </ac:spMkLst>
        </pc:spChg>
        <pc:spChg chg="add mod">
          <ac:chgData name="Hannah Saunders" userId="4acd6fa6-2685-4aaa-85f8-4ec2b6dbf9d1" providerId="ADAL" clId="{062367AC-C0D3-874F-ADFE-7659412B98DA}" dt="2018-10-17T10:23:33.905" v="901" actId="1038"/>
          <ac:spMkLst>
            <pc:docMk/>
            <pc:sldMk cId="110518298" sldId="377"/>
            <ac:spMk id="11" creationId="{03005538-F382-E64B-8A0E-5A16E4D69440}"/>
          </ac:spMkLst>
        </pc:spChg>
        <pc:spChg chg="add mod">
          <ac:chgData name="Hannah Saunders" userId="4acd6fa6-2685-4aaa-85f8-4ec2b6dbf9d1" providerId="ADAL" clId="{062367AC-C0D3-874F-ADFE-7659412B98DA}" dt="2018-10-17T10:23:33.905" v="901" actId="1038"/>
          <ac:spMkLst>
            <pc:docMk/>
            <pc:sldMk cId="110518298" sldId="377"/>
            <ac:spMk id="12" creationId="{D5E57A78-E8C1-3B46-9575-00084B098529}"/>
          </ac:spMkLst>
        </pc:spChg>
        <pc:spChg chg="add mod">
          <ac:chgData name="Hannah Saunders" userId="4acd6fa6-2685-4aaa-85f8-4ec2b6dbf9d1" providerId="ADAL" clId="{062367AC-C0D3-874F-ADFE-7659412B98DA}" dt="2018-10-17T10:23:20.114" v="849" actId="1076"/>
          <ac:spMkLst>
            <pc:docMk/>
            <pc:sldMk cId="110518298" sldId="377"/>
            <ac:spMk id="13" creationId="{311FE062-F8E7-4347-8035-292DE5B28835}"/>
          </ac:spMkLst>
        </pc:spChg>
        <pc:spChg chg="add mod">
          <ac:chgData name="Hannah Saunders" userId="4acd6fa6-2685-4aaa-85f8-4ec2b6dbf9d1" providerId="ADAL" clId="{062367AC-C0D3-874F-ADFE-7659412B98DA}" dt="2018-10-17T10:23:13.859" v="848" actId="1076"/>
          <ac:spMkLst>
            <pc:docMk/>
            <pc:sldMk cId="110518298" sldId="377"/>
            <ac:spMk id="14" creationId="{2DA049C6-559D-7B40-8416-CF18EB375A10}"/>
          </ac:spMkLst>
        </pc:spChg>
        <pc:picChg chg="del mod">
          <ac:chgData name="Hannah Saunders" userId="4acd6fa6-2685-4aaa-85f8-4ec2b6dbf9d1" providerId="ADAL" clId="{062367AC-C0D3-874F-ADFE-7659412B98DA}" dt="2018-10-17T10:24:27.905" v="909" actId="478"/>
          <ac:picMkLst>
            <pc:docMk/>
            <pc:sldMk cId="110518298" sldId="377"/>
            <ac:picMk id="3" creationId="{BCF04C39-F25A-634D-B531-2B244D97EB3A}"/>
          </ac:picMkLst>
        </pc:picChg>
        <pc:picChg chg="add">
          <ac:chgData name="Hannah Saunders" userId="4acd6fa6-2685-4aaa-85f8-4ec2b6dbf9d1" providerId="ADAL" clId="{062367AC-C0D3-874F-ADFE-7659412B98DA}" dt="2018-10-17T10:24:33.962" v="910"/>
          <ac:picMkLst>
            <pc:docMk/>
            <pc:sldMk cId="110518298" sldId="377"/>
            <ac:picMk id="15" creationId="{44A0F247-5473-2742-8373-0BC97633DFC6}"/>
          </ac:picMkLst>
        </pc:picChg>
      </pc:sldChg>
      <pc:sldChg chg="modSp add">
        <pc:chgData name="Hannah Saunders" userId="4acd6fa6-2685-4aaa-85f8-4ec2b6dbf9d1" providerId="ADAL" clId="{062367AC-C0D3-874F-ADFE-7659412B98DA}" dt="2018-10-17T10:07:59.891" v="658" actId="207"/>
        <pc:sldMkLst>
          <pc:docMk/>
          <pc:sldMk cId="70860029" sldId="378"/>
        </pc:sldMkLst>
        <pc:spChg chg="mod">
          <ac:chgData name="Hannah Saunders" userId="4acd6fa6-2685-4aaa-85f8-4ec2b6dbf9d1" providerId="ADAL" clId="{062367AC-C0D3-874F-ADFE-7659412B98DA}" dt="2018-10-17T10:07:59.891" v="658" actId="207"/>
          <ac:spMkLst>
            <pc:docMk/>
            <pc:sldMk cId="70860029" sldId="378"/>
            <ac:spMk id="19" creationId="{5252A847-DE45-4FA3-A1F8-EEBEB845FF8E}"/>
          </ac:spMkLst>
        </pc:spChg>
      </pc:sldChg>
      <pc:sldChg chg="addSp modSp add">
        <pc:chgData name="Hannah Saunders" userId="4acd6fa6-2685-4aaa-85f8-4ec2b6dbf9d1" providerId="ADAL" clId="{062367AC-C0D3-874F-ADFE-7659412B98DA}" dt="2018-10-17T10:26:34.503" v="943" actId="1076"/>
        <pc:sldMkLst>
          <pc:docMk/>
          <pc:sldMk cId="68829646" sldId="379"/>
        </pc:sldMkLst>
        <pc:spChg chg="add mod">
          <ac:chgData name="Hannah Saunders" userId="4acd6fa6-2685-4aaa-85f8-4ec2b6dbf9d1" providerId="ADAL" clId="{062367AC-C0D3-874F-ADFE-7659412B98DA}" dt="2018-10-17T10:26:07.233" v="937" actId="1035"/>
          <ac:spMkLst>
            <pc:docMk/>
            <pc:sldMk cId="68829646" sldId="379"/>
            <ac:spMk id="12" creationId="{9608D079-B4EB-1D41-A72C-A3B43C747F7A}"/>
          </ac:spMkLst>
        </pc:spChg>
        <pc:spChg chg="add mod">
          <ac:chgData name="Hannah Saunders" userId="4acd6fa6-2685-4aaa-85f8-4ec2b6dbf9d1" providerId="ADAL" clId="{062367AC-C0D3-874F-ADFE-7659412B98DA}" dt="2018-10-17T10:25:57.884" v="934" actId="1036"/>
          <ac:spMkLst>
            <pc:docMk/>
            <pc:sldMk cId="68829646" sldId="379"/>
            <ac:spMk id="13" creationId="{455763CE-3B09-0640-98A0-69DFD1394255}"/>
          </ac:spMkLst>
        </pc:spChg>
        <pc:spChg chg="add mod">
          <ac:chgData name="Hannah Saunders" userId="4acd6fa6-2685-4aaa-85f8-4ec2b6dbf9d1" providerId="ADAL" clId="{062367AC-C0D3-874F-ADFE-7659412B98DA}" dt="2018-10-17T10:25:53.957" v="931" actId="1036"/>
          <ac:spMkLst>
            <pc:docMk/>
            <pc:sldMk cId="68829646" sldId="379"/>
            <ac:spMk id="14" creationId="{21573844-C095-8B49-9341-4D6FD18582C4}"/>
          </ac:spMkLst>
        </pc:spChg>
        <pc:spChg chg="add mod">
          <ac:chgData name="Hannah Saunders" userId="4acd6fa6-2685-4aaa-85f8-4ec2b6dbf9d1" providerId="ADAL" clId="{062367AC-C0D3-874F-ADFE-7659412B98DA}" dt="2018-10-17T10:25:24.055" v="920" actId="1038"/>
          <ac:spMkLst>
            <pc:docMk/>
            <pc:sldMk cId="68829646" sldId="379"/>
            <ac:spMk id="15" creationId="{19B5394A-A20D-064C-AF58-D64FB3BEF7DF}"/>
          </ac:spMkLst>
        </pc:spChg>
        <pc:spChg chg="add mod">
          <ac:chgData name="Hannah Saunders" userId="4acd6fa6-2685-4aaa-85f8-4ec2b6dbf9d1" providerId="ADAL" clId="{062367AC-C0D3-874F-ADFE-7659412B98DA}" dt="2018-10-17T10:25:30.738" v="921" actId="1076"/>
          <ac:spMkLst>
            <pc:docMk/>
            <pc:sldMk cId="68829646" sldId="379"/>
            <ac:spMk id="16" creationId="{109934FC-A6DA-DB4E-B0C5-2EAFA81EBF64}"/>
          </ac:spMkLst>
        </pc:spChg>
        <pc:spChg chg="add mod">
          <ac:chgData name="Hannah Saunders" userId="4acd6fa6-2685-4aaa-85f8-4ec2b6dbf9d1" providerId="ADAL" clId="{062367AC-C0D3-874F-ADFE-7659412B98DA}" dt="2018-10-17T10:26:20.036" v="939" actId="1076"/>
          <ac:spMkLst>
            <pc:docMk/>
            <pc:sldMk cId="68829646" sldId="379"/>
            <ac:spMk id="17" creationId="{9DE45261-EAFB-1E48-A475-9AF0620FE24F}"/>
          </ac:spMkLst>
        </pc:spChg>
        <pc:spChg chg="add mod">
          <ac:chgData name="Hannah Saunders" userId="4acd6fa6-2685-4aaa-85f8-4ec2b6dbf9d1" providerId="ADAL" clId="{062367AC-C0D3-874F-ADFE-7659412B98DA}" dt="2018-10-17T10:26:26.212" v="941" actId="1076"/>
          <ac:spMkLst>
            <pc:docMk/>
            <pc:sldMk cId="68829646" sldId="379"/>
            <ac:spMk id="20" creationId="{785F9062-61F7-CA46-B7EA-D85C302E0DEE}"/>
          </ac:spMkLst>
        </pc:spChg>
        <pc:spChg chg="add mod">
          <ac:chgData name="Hannah Saunders" userId="4acd6fa6-2685-4aaa-85f8-4ec2b6dbf9d1" providerId="ADAL" clId="{062367AC-C0D3-874F-ADFE-7659412B98DA}" dt="2018-10-17T10:26:34.503" v="943" actId="1076"/>
          <ac:spMkLst>
            <pc:docMk/>
            <pc:sldMk cId="68829646" sldId="379"/>
            <ac:spMk id="21" creationId="{13E52273-B820-8845-8218-9D345B0A75DC}"/>
          </ac:spMkLst>
        </pc:spChg>
      </pc:sldChg>
      <pc:sldChg chg="modSp add">
        <pc:chgData name="Hannah Saunders" userId="4acd6fa6-2685-4aaa-85f8-4ec2b6dbf9d1" providerId="ADAL" clId="{062367AC-C0D3-874F-ADFE-7659412B98DA}" dt="2018-10-17T10:31:50.719" v="970" actId="20577"/>
        <pc:sldMkLst>
          <pc:docMk/>
          <pc:sldMk cId="4209544133" sldId="380"/>
        </pc:sldMkLst>
        <pc:spChg chg="mod">
          <ac:chgData name="Hannah Saunders" userId="4acd6fa6-2685-4aaa-85f8-4ec2b6dbf9d1" providerId="ADAL" clId="{062367AC-C0D3-874F-ADFE-7659412B98DA}" dt="2018-10-17T10:31:50.719" v="970" actId="20577"/>
          <ac:spMkLst>
            <pc:docMk/>
            <pc:sldMk cId="4209544133" sldId="380"/>
            <ac:spMk id="19" creationId="{5252A847-DE45-4FA3-A1F8-EEBEB845FF8E}"/>
          </ac:spMkLst>
        </pc:spChg>
        <pc:graphicFrameChg chg="modGraphic">
          <ac:chgData name="Hannah Saunders" userId="4acd6fa6-2685-4aaa-85f8-4ec2b6dbf9d1" providerId="ADAL" clId="{062367AC-C0D3-874F-ADFE-7659412B98DA}" dt="2018-10-17T10:27:31.566" v="947" actId="207"/>
          <ac:graphicFrameMkLst>
            <pc:docMk/>
            <pc:sldMk cId="4209544133" sldId="380"/>
            <ac:graphicFrameMk id="6" creationId="{C7046E08-5DA4-5A42-AF63-CC9DEE1268DE}"/>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12/06/2020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12/06/2020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12/06/2020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12/06/2020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classroomsecrets.co.uk/counting-back-year-1-addition-subtraction-resource-pack" TargetMode="External"/><Relationship Id="rId3" Type="http://schemas.openxmlformats.org/officeDocument/2006/relationships/image" Target="../media/image2.png"/><Relationship Id="rId7" Type="http://schemas.openxmlformats.org/officeDocument/2006/relationships/hyperlink" Target="https://classroomsecrets.co.uk/category/maths/year-1/autumn-block-2-addition-and-subtraction/"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ntent-domain-filter/?fwp_contentdomain=1c4" TargetMode="External"/><Relationship Id="rId5" Type="http://schemas.openxmlformats.org/officeDocument/2006/relationships/hyperlink" Target="https://classroomsecrets.co.uk/content-domain-filter/?fwp_contentdomain=1n2c" TargetMode="External"/><Relationship Id="rId4" Type="http://schemas.openxmlformats.org/officeDocument/2006/relationships/hyperlink" Target="https://classroomsecrets.co.uk/content-domain-filter/?fwp_contentdomain=1n4"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Autumn Block 2 – Addition and Subtraction – Counting Back</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prstClr val="black"/>
              </a:solidFill>
              <a:latin typeface="Century Gothic" panose="020B0502020202020204" pitchFamily="34" charset="0"/>
            </a:endParaRPr>
          </a:p>
          <a:p>
            <a:pPr fontAlgn="base"/>
            <a:r>
              <a:rPr lang="en-GB" sz="1200" b="1" dirty="0">
                <a:solidFill>
                  <a:schemeClr val="tx1"/>
                </a:solidFill>
                <a:latin typeface="Century Gothic" panose="020B0502020202020204" pitchFamily="34" charset="0"/>
              </a:rPr>
              <a:t>Mathematics Year 1: (1N4)</a:t>
            </a:r>
            <a:r>
              <a:rPr lang="en-GB" sz="1200" b="1" dirty="0">
                <a:latin typeface="Century Gothic" panose="020B0502020202020204" pitchFamily="34" charset="0"/>
              </a:rPr>
              <a:t> </a:t>
            </a:r>
            <a:r>
              <a:rPr lang="en-GB" sz="1200" b="1" u="sng" dirty="0">
                <a:latin typeface="Century Gothic" panose="020B0502020202020204" pitchFamily="34" charset="0"/>
                <a:hlinkClick r:id="rId4"/>
              </a:rPr>
              <a:t>Identify and represent numbers using objects and pictorial representations including the number line, and use the language of: equal to, more than, less than (fewer), most, least</a:t>
            </a:r>
            <a:r>
              <a:rPr lang="en-GB" sz="1200" b="1" dirty="0">
                <a:latin typeface="Century Gothic" panose="020B0502020202020204" pitchFamily="34" charset="0"/>
              </a:rPr>
              <a:t>​</a:t>
            </a:r>
          </a:p>
          <a:p>
            <a:pPr fontAlgn="base"/>
            <a:r>
              <a:rPr lang="en-GB" sz="1200" b="1" dirty="0">
                <a:solidFill>
                  <a:schemeClr val="tx1"/>
                </a:solidFill>
                <a:latin typeface="Century Gothic" panose="020B0502020202020204" pitchFamily="34" charset="0"/>
              </a:rPr>
              <a:t>Mathematics Year 1: (1N2c)</a:t>
            </a:r>
            <a:r>
              <a:rPr lang="en-GB" sz="1200" b="1" dirty="0">
                <a:latin typeface="Century Gothic" panose="020B0502020202020204" pitchFamily="34" charset="0"/>
              </a:rPr>
              <a:t> </a:t>
            </a:r>
            <a:r>
              <a:rPr lang="en-GB" sz="1200" b="1" u="sng" dirty="0">
                <a:latin typeface="Century Gothic" panose="020B0502020202020204" pitchFamily="34" charset="0"/>
                <a:hlinkClick r:id="rId5"/>
              </a:rPr>
              <a:t>Read and write numbers from 1 to 20 in numerals and words</a:t>
            </a:r>
            <a:r>
              <a:rPr lang="en-GB" sz="1200" b="1" dirty="0">
                <a:latin typeface="Century Gothic" panose="020B0502020202020204" pitchFamily="34" charset="0"/>
              </a:rPr>
              <a:t>​</a:t>
            </a:r>
          </a:p>
          <a:p>
            <a:pPr fontAlgn="base"/>
            <a:r>
              <a:rPr lang="en-GB" sz="1200" b="1" dirty="0">
                <a:solidFill>
                  <a:schemeClr val="tx1"/>
                </a:solidFill>
                <a:latin typeface="Century Gothic" panose="020B0502020202020204" pitchFamily="34" charset="0"/>
              </a:rPr>
              <a:t>Mathematics Year 1: (1C4)</a:t>
            </a:r>
            <a:r>
              <a:rPr lang="en-GB" sz="1200" b="1" dirty="0">
                <a:latin typeface="Century Gothic" panose="020B0502020202020204" pitchFamily="34" charset="0"/>
              </a:rPr>
              <a:t> </a:t>
            </a:r>
            <a:r>
              <a:rPr lang="en-GB" sz="1200" b="1" u="sng" dirty="0">
                <a:latin typeface="Century Gothic" panose="020B0502020202020204" pitchFamily="34" charset="0"/>
                <a:hlinkClick r:id="rId6"/>
              </a:rPr>
              <a:t>Solve one-step problems that involve addition and subtraction, using concrete objects and pictorial representations, and missing number problems such as 7 = – 9</a:t>
            </a:r>
            <a:endParaRPr lang="en-GB" sz="1200" b="1" dirty="0">
              <a:latin typeface="Century Gothic" panose="020B0502020202020204" pitchFamily="34" charset="0"/>
            </a:endParaRPr>
          </a:p>
          <a:p>
            <a:pPr lvl="0" defTabSz="457200">
              <a:spcAft>
                <a:spcPts val="0"/>
              </a:spcAft>
              <a:buClrTx/>
              <a:buSzTx/>
              <a:tabLst/>
              <a:defRPr/>
            </a:pPr>
            <a:endParaRPr lang="en-GB" sz="1200" b="1" u="sng" dirty="0">
              <a:solidFill>
                <a:prstClr val="black"/>
              </a:solidFill>
              <a:latin typeface="Century Gothic" panose="020B0502020202020204" pitchFamily="34" charset="0"/>
            </a:endParaRPr>
          </a:p>
          <a:p>
            <a:pPr lvl="0" defTabSz="457200">
              <a:spcAft>
                <a:spcPts val="0"/>
              </a:spcAft>
              <a:buClrTx/>
              <a:buSzTx/>
              <a:tabLst/>
              <a:defRPr/>
            </a:pPr>
            <a:endParaRPr lang="en-GB" sz="1200" b="1" u="sng" dirty="0">
              <a:solidFill>
                <a:prstClr val="black"/>
              </a:solidFill>
              <a:latin typeface="Century Gothic" panose="020B0502020202020204" pitchFamily="34" charset="0"/>
            </a:endParaRPr>
          </a:p>
          <a:p>
            <a:pPr lvl="0" defTabSz="457200">
              <a:spcAft>
                <a:spcPts val="0"/>
              </a:spcAft>
              <a:buClrTx/>
              <a:buSzTx/>
              <a:tabLs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7"/>
              </a:rPr>
              <a:t>Year 1 Addition and Subtraction </a:t>
            </a:r>
            <a:r>
              <a:rPr lang="en-GB" sz="1600" b="1" dirty="0">
                <a:solidFill>
                  <a:prstClr val="black"/>
                </a:solidFill>
                <a:latin typeface="Century Gothic" panose="020B0502020202020204" pitchFamily="34" charset="0"/>
              </a:rPr>
              <a:t>Resources.</a:t>
            </a:r>
          </a:p>
          <a:p>
            <a:pPr lvl="0" defTabSz="457200">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8"/>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a:solidFill>
                  <a:srgbClr val="E7E6E6">
                    <a:lumMod val="50000"/>
                  </a:srgbClr>
                </a:solidFill>
                <a:latin typeface="Century Gothic" panose="020B0502020202020204" pitchFamily="34" charset="0"/>
              </a:rPr>
              <a:t>Year 1 – Autumn Block 2 – Addition and Subtraction</a:t>
            </a:r>
            <a:r>
              <a:rPr lang="en-GB" sz="1600" b="1">
                <a:solidFill>
                  <a:schemeClr val="bg2">
                    <a:lumMod val="50000"/>
                  </a:schemeClr>
                </a:solidFill>
                <a:latin typeface="Century Gothic" panose="020B0502020202020204" pitchFamily="34" charset="0"/>
              </a:rPr>
              <a:t/>
            </a:r>
            <a:br>
              <a:rPr lang="en-GB" sz="1600" b="1">
                <a:solidFill>
                  <a:schemeClr val="bg2">
                    <a:lumMod val="50000"/>
                  </a:schemeClr>
                </a:solidFill>
                <a:latin typeface="Century Gothic" panose="020B0502020202020204" pitchFamily="34" charset="0"/>
              </a:rPr>
            </a:br>
            <a:endParaRPr lang="en-GB" sz="1600" b="1">
              <a:solidFill>
                <a:schemeClr val="bg2">
                  <a:lumMod val="50000"/>
                </a:schemeClr>
              </a:solidFill>
              <a:latin typeface="Century Gothic" panose="020B0502020202020204" pitchFamily="34" charset="0"/>
            </a:endParaRPr>
          </a:p>
          <a:p>
            <a:pPr lvl="0" algn="ctr"/>
            <a:endParaRPr lang="en-GB" sz="4000" b="1">
              <a:solidFill>
                <a:schemeClr val="bg2">
                  <a:lumMod val="50000"/>
                </a:schemeClr>
              </a:solidFill>
              <a:latin typeface="Century Gothic" panose="020B0502020202020204" pitchFamily="34" charset="0"/>
            </a:endParaRPr>
          </a:p>
          <a:p>
            <a:pPr lvl="0" algn="ctr"/>
            <a:endParaRPr lang="en-GB" sz="4000" b="1">
              <a:solidFill>
                <a:schemeClr val="bg2">
                  <a:lumMod val="50000"/>
                </a:schemeClr>
              </a:solidFill>
              <a:latin typeface="Century Gothic" panose="020B0502020202020204" pitchFamily="34" charset="0"/>
            </a:endParaRPr>
          </a:p>
          <a:p>
            <a:pPr lvl="0" algn="ctr"/>
            <a:endParaRPr lang="en-GB" sz="4000" b="1">
              <a:solidFill>
                <a:schemeClr val="bg2">
                  <a:lumMod val="50000"/>
                </a:schemeClr>
              </a:solidFill>
              <a:latin typeface="Century Gothic" panose="020B0502020202020204" pitchFamily="34" charset="0"/>
            </a:endParaRPr>
          </a:p>
          <a:p>
            <a:pPr lvl="0" algn="ctr"/>
            <a:r>
              <a:rPr lang="en-GB" sz="4800" b="1">
                <a:solidFill>
                  <a:schemeClr val="bg2">
                    <a:lumMod val="25000"/>
                  </a:schemeClr>
                </a:solidFill>
                <a:latin typeface="Century Gothic" panose="020B0502020202020204" pitchFamily="34" charset="0"/>
              </a:rPr>
              <a:t>Step 15: Counting Back</a:t>
            </a:r>
            <a:endParaRPr lang="en-GB" sz="140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rPr>
              <a:t>Introduction</a:t>
            </a:r>
            <a:endParaRPr kumimoji="0" lang="en-GB" sz="20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sng" strike="noStrike" kern="1200" cap="none" spc="0" normalizeH="0" baseline="0" noProof="0" dirty="0">
              <a:ln>
                <a:noFill/>
              </a:ln>
              <a:solidFill>
                <a:srgbClr val="E7E6E6">
                  <a:lumMod val="50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rPr>
              <a:t>Complete </a:t>
            </a:r>
            <a:r>
              <a:rPr lang="en-US" sz="2000" b="1" dirty="0">
                <a:solidFill>
                  <a:schemeClr val="tx1"/>
                </a:solidFill>
                <a:latin typeface="Century Gothic" panose="020B0502020202020204" pitchFamily="34" charset="0"/>
              </a:rPr>
              <a:t>each</a:t>
            </a:r>
            <a:r>
              <a:rPr kumimoji="0" lang="en-US" sz="2000" b="1"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rPr>
              <a:t> sequence of numbers.</a:t>
            </a:r>
          </a:p>
          <a:p>
            <a:pPr marL="88900" marR="0" lvl="0" indent="0" algn="ctr" defTabSz="457200" rtl="0" eaLnBrk="1" fontAlgn="auto" latinLnBrk="0" hangingPunct="1">
              <a:lnSpc>
                <a:spcPct val="100000"/>
              </a:lnSpc>
              <a:spcBef>
                <a:spcPts val="0"/>
              </a:spcBef>
              <a:spcAft>
                <a:spcPts val="0"/>
              </a:spcAft>
              <a:buClrTx/>
              <a:buSzTx/>
              <a:buFontTx/>
              <a:buNone/>
              <a:tabLst/>
              <a:defRPr/>
            </a:pPr>
            <a:endParaRPr lang="en-US" sz="2000" b="1" dirty="0">
              <a:solidFill>
                <a:srgbClr val="E7E6E6">
                  <a:lumMod val="25000"/>
                </a:srgbClr>
              </a:solidFill>
              <a:latin typeface="Century Gothic" panose="020B0502020202020204" pitchFamily="34" charset="0"/>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l"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E7E6E6">
                  <a:lumMod val="25000"/>
                </a:srgbClr>
              </a:solidFill>
              <a:effectLst/>
              <a:uLnTx/>
              <a:uFillTx/>
              <a:latin typeface="Century Gothic" panose="020B0502020202020204" pitchFamily="34" charset="0"/>
              <a:ea typeface="+mn-ea"/>
              <a:cs typeface="+mn-cs"/>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charset="0"/>
              </a:rPr>
              <a:t>© Classroom Secrets Limited 2018</a:t>
            </a:r>
          </a:p>
        </p:txBody>
      </p:sp>
      <p:graphicFrame>
        <p:nvGraphicFramePr>
          <p:cNvPr id="5" name="Table 4">
            <a:extLst>
              <a:ext uri="{FF2B5EF4-FFF2-40B4-BE49-F238E27FC236}">
                <a16:creationId xmlns:a16="http://schemas.microsoft.com/office/drawing/2014/main" id="{5408B544-7CC5-4BD3-89E5-5A7F07E7B38A}"/>
              </a:ext>
            </a:extLst>
          </p:cNvPr>
          <p:cNvGraphicFramePr>
            <a:graphicFrameLocks noGrp="1"/>
          </p:cNvGraphicFramePr>
          <p:nvPr>
            <p:extLst>
              <p:ext uri="{D42A27DB-BD31-4B8C-83A1-F6EECF244321}">
                <p14:modId xmlns:p14="http://schemas.microsoft.com/office/powerpoint/2010/main" val="1010619232"/>
              </p:ext>
            </p:extLst>
          </p:nvPr>
        </p:nvGraphicFramePr>
        <p:xfrm>
          <a:off x="1871999" y="1569279"/>
          <a:ext cx="5400000" cy="643835"/>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val="2136451576"/>
                    </a:ext>
                  </a:extLst>
                </a:gridCol>
                <a:gridCol w="216000">
                  <a:extLst>
                    <a:ext uri="{9D8B030D-6E8A-4147-A177-3AD203B41FA5}">
                      <a16:colId xmlns:a16="http://schemas.microsoft.com/office/drawing/2014/main" val="1587161986"/>
                    </a:ext>
                  </a:extLst>
                </a:gridCol>
                <a:gridCol w="720000">
                  <a:extLst>
                    <a:ext uri="{9D8B030D-6E8A-4147-A177-3AD203B41FA5}">
                      <a16:colId xmlns:a16="http://schemas.microsoft.com/office/drawing/2014/main" val="3003918578"/>
                    </a:ext>
                  </a:extLst>
                </a:gridCol>
                <a:gridCol w="216000">
                  <a:extLst>
                    <a:ext uri="{9D8B030D-6E8A-4147-A177-3AD203B41FA5}">
                      <a16:colId xmlns:a16="http://schemas.microsoft.com/office/drawing/2014/main" val="4170952619"/>
                    </a:ext>
                  </a:extLst>
                </a:gridCol>
                <a:gridCol w="720000">
                  <a:extLst>
                    <a:ext uri="{9D8B030D-6E8A-4147-A177-3AD203B41FA5}">
                      <a16:colId xmlns:a16="http://schemas.microsoft.com/office/drawing/2014/main" val="306604597"/>
                    </a:ext>
                  </a:extLst>
                </a:gridCol>
                <a:gridCol w="216000">
                  <a:extLst>
                    <a:ext uri="{9D8B030D-6E8A-4147-A177-3AD203B41FA5}">
                      <a16:colId xmlns:a16="http://schemas.microsoft.com/office/drawing/2014/main" val="1735181104"/>
                    </a:ext>
                  </a:extLst>
                </a:gridCol>
                <a:gridCol w="720000">
                  <a:extLst>
                    <a:ext uri="{9D8B030D-6E8A-4147-A177-3AD203B41FA5}">
                      <a16:colId xmlns:a16="http://schemas.microsoft.com/office/drawing/2014/main" val="3606203123"/>
                    </a:ext>
                  </a:extLst>
                </a:gridCol>
                <a:gridCol w="216000">
                  <a:extLst>
                    <a:ext uri="{9D8B030D-6E8A-4147-A177-3AD203B41FA5}">
                      <a16:colId xmlns:a16="http://schemas.microsoft.com/office/drawing/2014/main" val="3439882906"/>
                    </a:ext>
                  </a:extLst>
                </a:gridCol>
                <a:gridCol w="720000">
                  <a:extLst>
                    <a:ext uri="{9D8B030D-6E8A-4147-A177-3AD203B41FA5}">
                      <a16:colId xmlns:a16="http://schemas.microsoft.com/office/drawing/2014/main" val="1512348893"/>
                    </a:ext>
                  </a:extLst>
                </a:gridCol>
                <a:gridCol w="216000">
                  <a:extLst>
                    <a:ext uri="{9D8B030D-6E8A-4147-A177-3AD203B41FA5}">
                      <a16:colId xmlns:a16="http://schemas.microsoft.com/office/drawing/2014/main" val="1331047902"/>
                    </a:ext>
                  </a:extLst>
                </a:gridCol>
                <a:gridCol w="720000">
                  <a:extLst>
                    <a:ext uri="{9D8B030D-6E8A-4147-A177-3AD203B41FA5}">
                      <a16:colId xmlns:a16="http://schemas.microsoft.com/office/drawing/2014/main" val="2434882083"/>
                    </a:ext>
                  </a:extLst>
                </a:gridCol>
              </a:tblGrid>
              <a:tr h="643835">
                <a:tc>
                  <a:txBody>
                    <a:bodyPr/>
                    <a:lstStyle/>
                    <a:p>
                      <a:pPr algn="ctr"/>
                      <a:r>
                        <a:rPr lang="en-GB" sz="3200" b="1">
                          <a:latin typeface="Century Gothic" panose="020B0502020202020204" pitchFamily="34" charset="0"/>
                        </a:rPr>
                        <a:t>8</a:t>
                      </a: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28575" cap="flat" cmpd="sng" algn="ctr">
                      <a:solidFill>
                        <a:srgbClr val="CC66FF"/>
                      </a:solidFill>
                      <a:prstDash val="solid"/>
                      <a:round/>
                      <a:headEnd type="none" w="med" len="med"/>
                      <a:tailEnd type="none" w="med" len="med"/>
                    </a:lnT>
                    <a:lnB w="28575" cap="flat" cmpd="sng" algn="ctr">
                      <a:solidFill>
                        <a:srgbClr val="CC66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latin typeface="Century Gothic" panose="020B0502020202020204" pitchFamily="34" charset="0"/>
                      </a:endParaRP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3200" b="1">
                          <a:latin typeface="Century Gothic" panose="020B0502020202020204" pitchFamily="34" charset="0"/>
                        </a:rPr>
                        <a:t>7</a:t>
                      </a: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28575" cap="flat" cmpd="sng" algn="ctr">
                      <a:solidFill>
                        <a:srgbClr val="CC66FF"/>
                      </a:solidFill>
                      <a:prstDash val="solid"/>
                      <a:round/>
                      <a:headEnd type="none" w="med" len="med"/>
                      <a:tailEnd type="none" w="med" len="med"/>
                    </a:lnT>
                    <a:lnB w="28575" cap="flat" cmpd="sng" algn="ctr">
                      <a:solidFill>
                        <a:srgbClr val="CC66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latin typeface="Century Gothic" panose="020B0502020202020204" pitchFamily="34" charset="0"/>
                      </a:endParaRP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3200" b="1">
                          <a:latin typeface="Century Gothic" panose="020B0502020202020204" pitchFamily="34" charset="0"/>
                        </a:rPr>
                        <a:t>6</a:t>
                      </a: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28575" cap="flat" cmpd="sng" algn="ctr">
                      <a:solidFill>
                        <a:srgbClr val="CC66FF"/>
                      </a:solidFill>
                      <a:prstDash val="solid"/>
                      <a:round/>
                      <a:headEnd type="none" w="med" len="med"/>
                      <a:tailEnd type="none" w="med" len="med"/>
                    </a:lnT>
                    <a:lnB w="28575" cap="flat" cmpd="sng" algn="ctr">
                      <a:solidFill>
                        <a:srgbClr val="CC66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200" b="1">
                        <a:latin typeface="Century Gothic" panose="020B0502020202020204" pitchFamily="34" charset="0"/>
                      </a:endParaRP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3200" b="1">
                        <a:latin typeface="Century Gothic" panose="020B0502020202020204" pitchFamily="34" charset="0"/>
                      </a:endParaRP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28575" cap="flat" cmpd="sng" algn="ctr">
                      <a:solidFill>
                        <a:srgbClr val="CC66FF"/>
                      </a:solidFill>
                      <a:prstDash val="solid"/>
                      <a:round/>
                      <a:headEnd type="none" w="med" len="med"/>
                      <a:tailEnd type="none" w="med" len="med"/>
                    </a:lnT>
                    <a:lnB w="28575" cap="flat" cmpd="sng" algn="ctr">
                      <a:solidFill>
                        <a:srgbClr val="CC66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latin typeface="Century Gothic" panose="020B0502020202020204" pitchFamily="34" charset="0"/>
                      </a:endParaRP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3200" b="1">
                        <a:latin typeface="Century Gothic" panose="020B0502020202020204" pitchFamily="34" charset="0"/>
                      </a:endParaRP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28575" cap="flat" cmpd="sng" algn="ctr">
                      <a:solidFill>
                        <a:srgbClr val="CC66FF"/>
                      </a:solidFill>
                      <a:prstDash val="solid"/>
                      <a:round/>
                      <a:headEnd type="none" w="med" len="med"/>
                      <a:tailEnd type="none" w="med" len="med"/>
                    </a:lnT>
                    <a:lnB w="28575" cap="flat" cmpd="sng" algn="ctr">
                      <a:solidFill>
                        <a:srgbClr val="CC66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latin typeface="Century Gothic" panose="020B0502020202020204" pitchFamily="34" charset="0"/>
                      </a:endParaRP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3200" b="1">
                        <a:latin typeface="Century Gothic" panose="020B0502020202020204" pitchFamily="34" charset="0"/>
                      </a:endParaRP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28575" cap="flat" cmpd="sng" algn="ctr">
                      <a:solidFill>
                        <a:srgbClr val="CC66FF"/>
                      </a:solidFill>
                      <a:prstDash val="solid"/>
                      <a:round/>
                      <a:headEnd type="none" w="med" len="med"/>
                      <a:tailEnd type="none" w="med" len="med"/>
                    </a:lnT>
                    <a:lnB w="28575" cap="flat" cmpd="sng" algn="ctr">
                      <a:solidFill>
                        <a:srgbClr val="CC66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10561978"/>
                  </a:ext>
                </a:extLst>
              </a:tr>
            </a:tbl>
          </a:graphicData>
        </a:graphic>
      </p:graphicFrame>
      <p:graphicFrame>
        <p:nvGraphicFramePr>
          <p:cNvPr id="15" name="Table 14">
            <a:extLst>
              <a:ext uri="{FF2B5EF4-FFF2-40B4-BE49-F238E27FC236}">
                <a16:creationId xmlns:a16="http://schemas.microsoft.com/office/drawing/2014/main" id="{27D28396-8B89-41E1-94B2-016EFC82964B}"/>
              </a:ext>
            </a:extLst>
          </p:cNvPr>
          <p:cNvGraphicFramePr>
            <a:graphicFrameLocks noGrp="1"/>
          </p:cNvGraphicFramePr>
          <p:nvPr>
            <p:extLst>
              <p:ext uri="{D42A27DB-BD31-4B8C-83A1-F6EECF244321}">
                <p14:modId xmlns:p14="http://schemas.microsoft.com/office/powerpoint/2010/main" val="3699158183"/>
              </p:ext>
            </p:extLst>
          </p:nvPr>
        </p:nvGraphicFramePr>
        <p:xfrm>
          <a:off x="1871999" y="3078690"/>
          <a:ext cx="5400000" cy="643835"/>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val="2136451576"/>
                    </a:ext>
                  </a:extLst>
                </a:gridCol>
                <a:gridCol w="216000">
                  <a:extLst>
                    <a:ext uri="{9D8B030D-6E8A-4147-A177-3AD203B41FA5}">
                      <a16:colId xmlns:a16="http://schemas.microsoft.com/office/drawing/2014/main" val="1587161986"/>
                    </a:ext>
                  </a:extLst>
                </a:gridCol>
                <a:gridCol w="720000">
                  <a:extLst>
                    <a:ext uri="{9D8B030D-6E8A-4147-A177-3AD203B41FA5}">
                      <a16:colId xmlns:a16="http://schemas.microsoft.com/office/drawing/2014/main" val="3003918578"/>
                    </a:ext>
                  </a:extLst>
                </a:gridCol>
                <a:gridCol w="216000">
                  <a:extLst>
                    <a:ext uri="{9D8B030D-6E8A-4147-A177-3AD203B41FA5}">
                      <a16:colId xmlns:a16="http://schemas.microsoft.com/office/drawing/2014/main" val="4170952619"/>
                    </a:ext>
                  </a:extLst>
                </a:gridCol>
                <a:gridCol w="720000">
                  <a:extLst>
                    <a:ext uri="{9D8B030D-6E8A-4147-A177-3AD203B41FA5}">
                      <a16:colId xmlns:a16="http://schemas.microsoft.com/office/drawing/2014/main" val="306604597"/>
                    </a:ext>
                  </a:extLst>
                </a:gridCol>
                <a:gridCol w="216000">
                  <a:extLst>
                    <a:ext uri="{9D8B030D-6E8A-4147-A177-3AD203B41FA5}">
                      <a16:colId xmlns:a16="http://schemas.microsoft.com/office/drawing/2014/main" val="1735181104"/>
                    </a:ext>
                  </a:extLst>
                </a:gridCol>
                <a:gridCol w="720000">
                  <a:extLst>
                    <a:ext uri="{9D8B030D-6E8A-4147-A177-3AD203B41FA5}">
                      <a16:colId xmlns:a16="http://schemas.microsoft.com/office/drawing/2014/main" val="3606203123"/>
                    </a:ext>
                  </a:extLst>
                </a:gridCol>
                <a:gridCol w="216000">
                  <a:extLst>
                    <a:ext uri="{9D8B030D-6E8A-4147-A177-3AD203B41FA5}">
                      <a16:colId xmlns:a16="http://schemas.microsoft.com/office/drawing/2014/main" val="3439882906"/>
                    </a:ext>
                  </a:extLst>
                </a:gridCol>
                <a:gridCol w="720000">
                  <a:extLst>
                    <a:ext uri="{9D8B030D-6E8A-4147-A177-3AD203B41FA5}">
                      <a16:colId xmlns:a16="http://schemas.microsoft.com/office/drawing/2014/main" val="1512348893"/>
                    </a:ext>
                  </a:extLst>
                </a:gridCol>
                <a:gridCol w="216000">
                  <a:extLst>
                    <a:ext uri="{9D8B030D-6E8A-4147-A177-3AD203B41FA5}">
                      <a16:colId xmlns:a16="http://schemas.microsoft.com/office/drawing/2014/main" val="1331047902"/>
                    </a:ext>
                  </a:extLst>
                </a:gridCol>
                <a:gridCol w="720000">
                  <a:extLst>
                    <a:ext uri="{9D8B030D-6E8A-4147-A177-3AD203B41FA5}">
                      <a16:colId xmlns:a16="http://schemas.microsoft.com/office/drawing/2014/main" val="2434882083"/>
                    </a:ext>
                  </a:extLst>
                </a:gridCol>
              </a:tblGrid>
              <a:tr h="643835">
                <a:tc>
                  <a:txBody>
                    <a:bodyPr/>
                    <a:lstStyle/>
                    <a:p>
                      <a:pPr algn="ctr"/>
                      <a:r>
                        <a:rPr lang="en-GB" sz="3200" b="1">
                          <a:latin typeface="Century Gothic" panose="020B0502020202020204" pitchFamily="34" charset="0"/>
                        </a:rPr>
                        <a:t>20</a:t>
                      </a: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28575" cap="flat" cmpd="sng" algn="ctr">
                      <a:solidFill>
                        <a:schemeClr val="accent5">
                          <a:lumMod val="75000"/>
                        </a:schemeClr>
                      </a:solidFill>
                      <a:prstDash val="solid"/>
                      <a:round/>
                      <a:headEnd type="none" w="med" len="med"/>
                      <a:tailEnd type="none" w="med" len="med"/>
                    </a:lnT>
                    <a:lnB w="28575" cap="flat" cmpd="sng" algn="ctr">
                      <a:solidFill>
                        <a:schemeClr val="accent5">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latin typeface="Century Gothic" panose="020B0502020202020204" pitchFamily="34" charset="0"/>
                      </a:endParaRP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3200" b="1">
                          <a:latin typeface="Century Gothic" panose="020B0502020202020204" pitchFamily="34" charset="0"/>
                        </a:rPr>
                        <a:t>19</a:t>
                      </a: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28575" cap="flat" cmpd="sng" algn="ctr">
                      <a:solidFill>
                        <a:schemeClr val="accent5">
                          <a:lumMod val="75000"/>
                        </a:schemeClr>
                      </a:solidFill>
                      <a:prstDash val="solid"/>
                      <a:round/>
                      <a:headEnd type="none" w="med" len="med"/>
                      <a:tailEnd type="none" w="med" len="med"/>
                    </a:lnT>
                    <a:lnB w="28575" cap="flat" cmpd="sng" algn="ctr">
                      <a:solidFill>
                        <a:schemeClr val="accent5">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latin typeface="Century Gothic" panose="020B0502020202020204" pitchFamily="34" charset="0"/>
                      </a:endParaRP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3200" b="1">
                          <a:latin typeface="Century Gothic" panose="020B0502020202020204" pitchFamily="34" charset="0"/>
                        </a:rPr>
                        <a:t>18</a:t>
                      </a: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28575" cap="flat" cmpd="sng" algn="ctr">
                      <a:solidFill>
                        <a:schemeClr val="accent5">
                          <a:lumMod val="75000"/>
                        </a:schemeClr>
                      </a:solidFill>
                      <a:prstDash val="solid"/>
                      <a:round/>
                      <a:headEnd type="none" w="med" len="med"/>
                      <a:tailEnd type="none" w="med" len="med"/>
                    </a:lnT>
                    <a:lnB w="28575" cap="flat" cmpd="sng" algn="ctr">
                      <a:solidFill>
                        <a:schemeClr val="accent5">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200" b="1">
                        <a:latin typeface="Century Gothic" panose="020B0502020202020204" pitchFamily="34" charset="0"/>
                      </a:endParaRP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3200" b="1">
                        <a:latin typeface="Century Gothic" panose="020B0502020202020204" pitchFamily="34" charset="0"/>
                      </a:endParaRP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28575" cap="flat" cmpd="sng" algn="ctr">
                      <a:solidFill>
                        <a:schemeClr val="accent5">
                          <a:lumMod val="75000"/>
                        </a:schemeClr>
                      </a:solidFill>
                      <a:prstDash val="solid"/>
                      <a:round/>
                      <a:headEnd type="none" w="med" len="med"/>
                      <a:tailEnd type="none" w="med" len="med"/>
                    </a:lnT>
                    <a:lnB w="28575" cap="flat" cmpd="sng" algn="ctr">
                      <a:solidFill>
                        <a:schemeClr val="accent5">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latin typeface="Century Gothic" panose="020B0502020202020204" pitchFamily="34" charset="0"/>
                      </a:endParaRP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3200" b="1">
                        <a:latin typeface="Century Gothic" panose="020B0502020202020204" pitchFamily="34" charset="0"/>
                      </a:endParaRP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28575" cap="flat" cmpd="sng" algn="ctr">
                      <a:solidFill>
                        <a:schemeClr val="accent5">
                          <a:lumMod val="75000"/>
                        </a:schemeClr>
                      </a:solidFill>
                      <a:prstDash val="solid"/>
                      <a:round/>
                      <a:headEnd type="none" w="med" len="med"/>
                      <a:tailEnd type="none" w="med" len="med"/>
                    </a:lnT>
                    <a:lnB w="28575" cap="flat" cmpd="sng" algn="ctr">
                      <a:solidFill>
                        <a:schemeClr val="accent5">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latin typeface="Century Gothic" panose="020B0502020202020204" pitchFamily="34" charset="0"/>
                      </a:endParaRP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3200" b="1">
                        <a:latin typeface="Century Gothic" panose="020B0502020202020204" pitchFamily="34" charset="0"/>
                      </a:endParaRP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28575" cap="flat" cmpd="sng" algn="ctr">
                      <a:solidFill>
                        <a:schemeClr val="accent5">
                          <a:lumMod val="75000"/>
                        </a:schemeClr>
                      </a:solidFill>
                      <a:prstDash val="solid"/>
                      <a:round/>
                      <a:headEnd type="none" w="med" len="med"/>
                      <a:tailEnd type="none" w="med" len="med"/>
                    </a:lnT>
                    <a:lnB w="28575" cap="flat" cmpd="sng" algn="ctr">
                      <a:solidFill>
                        <a:schemeClr val="accent5">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10561978"/>
                  </a:ext>
                </a:extLst>
              </a:tr>
            </a:tbl>
          </a:graphicData>
        </a:graphic>
      </p:graphicFrame>
      <p:graphicFrame>
        <p:nvGraphicFramePr>
          <p:cNvPr id="16" name="Table 15">
            <a:extLst>
              <a:ext uri="{FF2B5EF4-FFF2-40B4-BE49-F238E27FC236}">
                <a16:creationId xmlns:a16="http://schemas.microsoft.com/office/drawing/2014/main" id="{4A7EB35A-59D9-4530-9035-0D3329319556}"/>
              </a:ext>
            </a:extLst>
          </p:cNvPr>
          <p:cNvGraphicFramePr>
            <a:graphicFrameLocks noGrp="1"/>
          </p:cNvGraphicFramePr>
          <p:nvPr>
            <p:extLst>
              <p:ext uri="{D42A27DB-BD31-4B8C-83A1-F6EECF244321}">
                <p14:modId xmlns:p14="http://schemas.microsoft.com/office/powerpoint/2010/main" val="549643412"/>
              </p:ext>
            </p:extLst>
          </p:nvPr>
        </p:nvGraphicFramePr>
        <p:xfrm>
          <a:off x="1871999" y="4588101"/>
          <a:ext cx="5400000" cy="643835"/>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val="2136451576"/>
                    </a:ext>
                  </a:extLst>
                </a:gridCol>
                <a:gridCol w="216000">
                  <a:extLst>
                    <a:ext uri="{9D8B030D-6E8A-4147-A177-3AD203B41FA5}">
                      <a16:colId xmlns:a16="http://schemas.microsoft.com/office/drawing/2014/main" val="1587161986"/>
                    </a:ext>
                  </a:extLst>
                </a:gridCol>
                <a:gridCol w="720000">
                  <a:extLst>
                    <a:ext uri="{9D8B030D-6E8A-4147-A177-3AD203B41FA5}">
                      <a16:colId xmlns:a16="http://schemas.microsoft.com/office/drawing/2014/main" val="3003918578"/>
                    </a:ext>
                  </a:extLst>
                </a:gridCol>
                <a:gridCol w="216000">
                  <a:extLst>
                    <a:ext uri="{9D8B030D-6E8A-4147-A177-3AD203B41FA5}">
                      <a16:colId xmlns:a16="http://schemas.microsoft.com/office/drawing/2014/main" val="4170952619"/>
                    </a:ext>
                  </a:extLst>
                </a:gridCol>
                <a:gridCol w="720000">
                  <a:extLst>
                    <a:ext uri="{9D8B030D-6E8A-4147-A177-3AD203B41FA5}">
                      <a16:colId xmlns:a16="http://schemas.microsoft.com/office/drawing/2014/main" val="306604597"/>
                    </a:ext>
                  </a:extLst>
                </a:gridCol>
                <a:gridCol w="216000">
                  <a:extLst>
                    <a:ext uri="{9D8B030D-6E8A-4147-A177-3AD203B41FA5}">
                      <a16:colId xmlns:a16="http://schemas.microsoft.com/office/drawing/2014/main" val="1735181104"/>
                    </a:ext>
                  </a:extLst>
                </a:gridCol>
                <a:gridCol w="720000">
                  <a:extLst>
                    <a:ext uri="{9D8B030D-6E8A-4147-A177-3AD203B41FA5}">
                      <a16:colId xmlns:a16="http://schemas.microsoft.com/office/drawing/2014/main" val="3606203123"/>
                    </a:ext>
                  </a:extLst>
                </a:gridCol>
                <a:gridCol w="216000">
                  <a:extLst>
                    <a:ext uri="{9D8B030D-6E8A-4147-A177-3AD203B41FA5}">
                      <a16:colId xmlns:a16="http://schemas.microsoft.com/office/drawing/2014/main" val="3439882906"/>
                    </a:ext>
                  </a:extLst>
                </a:gridCol>
                <a:gridCol w="720000">
                  <a:extLst>
                    <a:ext uri="{9D8B030D-6E8A-4147-A177-3AD203B41FA5}">
                      <a16:colId xmlns:a16="http://schemas.microsoft.com/office/drawing/2014/main" val="1512348893"/>
                    </a:ext>
                  </a:extLst>
                </a:gridCol>
                <a:gridCol w="216000">
                  <a:extLst>
                    <a:ext uri="{9D8B030D-6E8A-4147-A177-3AD203B41FA5}">
                      <a16:colId xmlns:a16="http://schemas.microsoft.com/office/drawing/2014/main" val="1331047902"/>
                    </a:ext>
                  </a:extLst>
                </a:gridCol>
                <a:gridCol w="720000">
                  <a:extLst>
                    <a:ext uri="{9D8B030D-6E8A-4147-A177-3AD203B41FA5}">
                      <a16:colId xmlns:a16="http://schemas.microsoft.com/office/drawing/2014/main" val="2434882083"/>
                    </a:ext>
                  </a:extLst>
                </a:gridCol>
              </a:tblGrid>
              <a:tr h="643835">
                <a:tc>
                  <a:txBody>
                    <a:bodyPr/>
                    <a:lstStyle/>
                    <a:p>
                      <a:pPr algn="ctr"/>
                      <a:r>
                        <a:rPr lang="en-GB" sz="3200" b="1">
                          <a:latin typeface="Century Gothic" panose="020B0502020202020204" pitchFamily="34" charset="0"/>
                        </a:rPr>
                        <a:t>15</a:t>
                      </a: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28575" cap="flat" cmpd="sng" algn="ctr">
                      <a:solidFill>
                        <a:srgbClr val="FFC000"/>
                      </a:solidFill>
                      <a:prstDash val="solid"/>
                      <a:round/>
                      <a:headEnd type="none" w="med" len="med"/>
                      <a:tailEnd type="none" w="med" len="med"/>
                    </a:lnT>
                    <a:lnB w="28575"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latin typeface="Century Gothic" panose="020B0502020202020204" pitchFamily="34" charset="0"/>
                      </a:endParaRP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3200" b="1">
                          <a:latin typeface="Century Gothic" panose="020B0502020202020204" pitchFamily="34" charset="0"/>
                        </a:rPr>
                        <a:t>14</a:t>
                      </a: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28575" cap="flat" cmpd="sng" algn="ctr">
                      <a:solidFill>
                        <a:srgbClr val="FFC000"/>
                      </a:solidFill>
                      <a:prstDash val="solid"/>
                      <a:round/>
                      <a:headEnd type="none" w="med" len="med"/>
                      <a:tailEnd type="none" w="med" len="med"/>
                    </a:lnT>
                    <a:lnB w="28575"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latin typeface="Century Gothic" panose="020B0502020202020204" pitchFamily="34" charset="0"/>
                      </a:endParaRP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3200" b="1">
                          <a:latin typeface="Century Gothic" panose="020B0502020202020204" pitchFamily="34" charset="0"/>
                        </a:rPr>
                        <a:t>13</a:t>
                      </a: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28575" cap="flat" cmpd="sng" algn="ctr">
                      <a:solidFill>
                        <a:srgbClr val="FFC000"/>
                      </a:solidFill>
                      <a:prstDash val="solid"/>
                      <a:round/>
                      <a:headEnd type="none" w="med" len="med"/>
                      <a:tailEnd type="none" w="med" len="med"/>
                    </a:lnT>
                    <a:lnB w="28575"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200" b="1">
                        <a:latin typeface="Century Gothic" panose="020B0502020202020204" pitchFamily="34" charset="0"/>
                      </a:endParaRP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3200" b="1">
                        <a:latin typeface="Century Gothic" panose="020B0502020202020204" pitchFamily="34" charset="0"/>
                      </a:endParaRP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28575" cap="flat" cmpd="sng" algn="ctr">
                      <a:solidFill>
                        <a:srgbClr val="FFC000"/>
                      </a:solidFill>
                      <a:prstDash val="solid"/>
                      <a:round/>
                      <a:headEnd type="none" w="med" len="med"/>
                      <a:tailEnd type="none" w="med" len="med"/>
                    </a:lnT>
                    <a:lnB w="28575"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latin typeface="Century Gothic" panose="020B0502020202020204" pitchFamily="34" charset="0"/>
                      </a:endParaRP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3200" b="1">
                        <a:latin typeface="Century Gothic" panose="020B0502020202020204" pitchFamily="34" charset="0"/>
                      </a:endParaRP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28575" cap="flat" cmpd="sng" algn="ctr">
                      <a:solidFill>
                        <a:srgbClr val="FFC000"/>
                      </a:solidFill>
                      <a:prstDash val="solid"/>
                      <a:round/>
                      <a:headEnd type="none" w="med" len="med"/>
                      <a:tailEnd type="none" w="med" len="med"/>
                    </a:lnT>
                    <a:lnB w="28575"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latin typeface="Century Gothic" panose="020B0502020202020204" pitchFamily="34" charset="0"/>
                      </a:endParaRP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3200" b="1">
                        <a:latin typeface="Century Gothic" panose="020B0502020202020204" pitchFamily="34" charset="0"/>
                      </a:endParaRP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28575" cap="flat" cmpd="sng" algn="ctr">
                      <a:solidFill>
                        <a:srgbClr val="FFC000"/>
                      </a:solidFill>
                      <a:prstDash val="solid"/>
                      <a:round/>
                      <a:headEnd type="none" w="med" len="med"/>
                      <a:tailEnd type="none" w="med" len="med"/>
                    </a:lnT>
                    <a:lnB w="28575"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10561978"/>
                  </a:ext>
                </a:extLst>
              </a:tr>
            </a:tbl>
          </a:graphicData>
        </a:graphic>
      </p:graphicFrame>
    </p:spTree>
    <p:extLst>
      <p:ext uri="{BB962C8B-B14F-4D97-AF65-F5344CB8AC3E}">
        <p14:creationId xmlns:p14="http://schemas.microsoft.com/office/powerpoint/2010/main" val="1181430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a:ln>
                  <a:noFill/>
                </a:ln>
                <a:solidFill>
                  <a:srgbClr val="E7E6E6">
                    <a:lumMod val="50000"/>
                  </a:srgbClr>
                </a:solidFill>
                <a:effectLst/>
                <a:uLnTx/>
                <a:uFillTx/>
                <a:latin typeface="Century Gothic" panose="020B0502020202020204" pitchFamily="34" charset="0"/>
                <a:ea typeface="+mn-ea"/>
                <a:cs typeface="+mn-cs"/>
              </a:rPr>
              <a:t>Introduction</a:t>
            </a:r>
            <a:endParaRPr kumimoji="0" lang="en-GB" sz="2000" b="1" i="0" u="sng" strike="noStrike" kern="1200" cap="none" spc="0" normalizeH="0" baseline="0" noProof="0">
              <a:ln>
                <a:noFill/>
              </a:ln>
              <a:solidFill>
                <a:srgbClr val="E7E6E6">
                  <a:lumMod val="50000"/>
                </a:srgbClr>
              </a:solidFill>
              <a:effectLst/>
              <a:uLnTx/>
              <a:uFillTx/>
              <a:latin typeface="Century Gothic" panose="020B0502020202020204" pitchFamily="34"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1" i="0" u="sng" strike="noStrike" kern="1200" cap="none" spc="0" normalizeH="0" baseline="0" noProof="0">
              <a:ln>
                <a:noFill/>
              </a:ln>
              <a:solidFill>
                <a:srgbClr val="E7E6E6">
                  <a:lumMod val="50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chemeClr val="tx1"/>
                </a:solidFill>
                <a:effectLst/>
                <a:uLnTx/>
                <a:uFillTx/>
                <a:latin typeface="Century Gothic" panose="020B0502020202020204" pitchFamily="34" charset="0"/>
                <a:ea typeface="+mn-ea"/>
                <a:cs typeface="+mn-cs"/>
              </a:rPr>
              <a:t>Complete </a:t>
            </a:r>
            <a:r>
              <a:rPr lang="en-US" sz="2000" b="1">
                <a:solidFill>
                  <a:schemeClr val="tx1"/>
                </a:solidFill>
                <a:latin typeface="Century Gothic" panose="020B0502020202020204" pitchFamily="34" charset="0"/>
              </a:rPr>
              <a:t>each</a:t>
            </a:r>
            <a:r>
              <a:rPr kumimoji="0" lang="en-US" sz="2000" b="1" i="0" u="none" strike="noStrike" kern="1200" cap="none" spc="0" normalizeH="0" baseline="0" noProof="0">
                <a:ln>
                  <a:noFill/>
                </a:ln>
                <a:solidFill>
                  <a:schemeClr val="tx1"/>
                </a:solidFill>
                <a:effectLst/>
                <a:uLnTx/>
                <a:uFillTx/>
                <a:latin typeface="Century Gothic" panose="020B0502020202020204" pitchFamily="34" charset="0"/>
                <a:ea typeface="+mn-ea"/>
                <a:cs typeface="+mn-cs"/>
              </a:rPr>
              <a:t> sequence of numbers.</a:t>
            </a:r>
          </a:p>
          <a:p>
            <a:pPr marL="88900" marR="0" lvl="0" indent="0" algn="ctr" defTabSz="457200" rtl="0" eaLnBrk="1" fontAlgn="auto" latinLnBrk="0" hangingPunct="1">
              <a:lnSpc>
                <a:spcPct val="100000"/>
              </a:lnSpc>
              <a:spcBef>
                <a:spcPts val="0"/>
              </a:spcBef>
              <a:spcAft>
                <a:spcPts val="0"/>
              </a:spcAft>
              <a:buClrTx/>
              <a:buSzTx/>
              <a:buFontTx/>
              <a:buNone/>
              <a:tabLst/>
              <a:defRPr/>
            </a:pPr>
            <a:endParaRPr lang="en-US" sz="2000" b="1">
              <a:solidFill>
                <a:srgbClr val="E7E6E6">
                  <a:lumMod val="25000"/>
                </a:srgbClr>
              </a:solidFill>
              <a:latin typeface="Century Gothic" panose="020B0502020202020204" pitchFamily="34" charset="0"/>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ctr" defTabSz="4572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endParaRPr>
          </a:p>
          <a:p>
            <a:pPr marL="88900" marR="0" lvl="0" indent="0" algn="l"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GB" altLang="en-US" sz="500" b="1" i="0" u="none" strike="noStrike" kern="1200" cap="none" spc="0" normalizeH="0" baseline="0" noProof="0">
                <a:ln>
                  <a:noFill/>
                </a:ln>
                <a:solidFill>
                  <a:prstClr val="black"/>
                </a:solidFill>
                <a:effectLst/>
                <a:uLnTx/>
                <a:uFillTx/>
                <a:latin typeface="Century Gothic" panose="020B0502020202020204" pitchFamily="34" charset="0"/>
                <a:ea typeface="+mn-ea"/>
                <a:cs typeface="Arial" charset="0"/>
              </a:rPr>
              <a:t>© Classroom Secrets Limited 2018</a:t>
            </a:r>
          </a:p>
        </p:txBody>
      </p:sp>
      <p:graphicFrame>
        <p:nvGraphicFramePr>
          <p:cNvPr id="5" name="Table 4">
            <a:extLst>
              <a:ext uri="{FF2B5EF4-FFF2-40B4-BE49-F238E27FC236}">
                <a16:creationId xmlns:a16="http://schemas.microsoft.com/office/drawing/2014/main" id="{5408B544-7CC5-4BD3-89E5-5A7F07E7B38A}"/>
              </a:ext>
            </a:extLst>
          </p:cNvPr>
          <p:cNvGraphicFramePr>
            <a:graphicFrameLocks noGrp="1"/>
          </p:cNvGraphicFramePr>
          <p:nvPr>
            <p:extLst>
              <p:ext uri="{D42A27DB-BD31-4B8C-83A1-F6EECF244321}">
                <p14:modId xmlns:p14="http://schemas.microsoft.com/office/powerpoint/2010/main" val="1550328686"/>
              </p:ext>
            </p:extLst>
          </p:nvPr>
        </p:nvGraphicFramePr>
        <p:xfrm>
          <a:off x="1871999" y="1569279"/>
          <a:ext cx="5400000" cy="643835"/>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val="2136451576"/>
                    </a:ext>
                  </a:extLst>
                </a:gridCol>
                <a:gridCol w="216000">
                  <a:extLst>
                    <a:ext uri="{9D8B030D-6E8A-4147-A177-3AD203B41FA5}">
                      <a16:colId xmlns:a16="http://schemas.microsoft.com/office/drawing/2014/main" val="1587161986"/>
                    </a:ext>
                  </a:extLst>
                </a:gridCol>
                <a:gridCol w="720000">
                  <a:extLst>
                    <a:ext uri="{9D8B030D-6E8A-4147-A177-3AD203B41FA5}">
                      <a16:colId xmlns:a16="http://schemas.microsoft.com/office/drawing/2014/main" val="3003918578"/>
                    </a:ext>
                  </a:extLst>
                </a:gridCol>
                <a:gridCol w="216000">
                  <a:extLst>
                    <a:ext uri="{9D8B030D-6E8A-4147-A177-3AD203B41FA5}">
                      <a16:colId xmlns:a16="http://schemas.microsoft.com/office/drawing/2014/main" val="4170952619"/>
                    </a:ext>
                  </a:extLst>
                </a:gridCol>
                <a:gridCol w="720000">
                  <a:extLst>
                    <a:ext uri="{9D8B030D-6E8A-4147-A177-3AD203B41FA5}">
                      <a16:colId xmlns:a16="http://schemas.microsoft.com/office/drawing/2014/main" val="306604597"/>
                    </a:ext>
                  </a:extLst>
                </a:gridCol>
                <a:gridCol w="216000">
                  <a:extLst>
                    <a:ext uri="{9D8B030D-6E8A-4147-A177-3AD203B41FA5}">
                      <a16:colId xmlns:a16="http://schemas.microsoft.com/office/drawing/2014/main" val="1735181104"/>
                    </a:ext>
                  </a:extLst>
                </a:gridCol>
                <a:gridCol w="720000">
                  <a:extLst>
                    <a:ext uri="{9D8B030D-6E8A-4147-A177-3AD203B41FA5}">
                      <a16:colId xmlns:a16="http://schemas.microsoft.com/office/drawing/2014/main" val="3606203123"/>
                    </a:ext>
                  </a:extLst>
                </a:gridCol>
                <a:gridCol w="216000">
                  <a:extLst>
                    <a:ext uri="{9D8B030D-6E8A-4147-A177-3AD203B41FA5}">
                      <a16:colId xmlns:a16="http://schemas.microsoft.com/office/drawing/2014/main" val="3439882906"/>
                    </a:ext>
                  </a:extLst>
                </a:gridCol>
                <a:gridCol w="720000">
                  <a:extLst>
                    <a:ext uri="{9D8B030D-6E8A-4147-A177-3AD203B41FA5}">
                      <a16:colId xmlns:a16="http://schemas.microsoft.com/office/drawing/2014/main" val="1512348893"/>
                    </a:ext>
                  </a:extLst>
                </a:gridCol>
                <a:gridCol w="216000">
                  <a:extLst>
                    <a:ext uri="{9D8B030D-6E8A-4147-A177-3AD203B41FA5}">
                      <a16:colId xmlns:a16="http://schemas.microsoft.com/office/drawing/2014/main" val="1331047902"/>
                    </a:ext>
                  </a:extLst>
                </a:gridCol>
                <a:gridCol w="720000">
                  <a:extLst>
                    <a:ext uri="{9D8B030D-6E8A-4147-A177-3AD203B41FA5}">
                      <a16:colId xmlns:a16="http://schemas.microsoft.com/office/drawing/2014/main" val="2434882083"/>
                    </a:ext>
                  </a:extLst>
                </a:gridCol>
              </a:tblGrid>
              <a:tr h="643835">
                <a:tc>
                  <a:txBody>
                    <a:bodyPr/>
                    <a:lstStyle/>
                    <a:p>
                      <a:pPr algn="ctr"/>
                      <a:r>
                        <a:rPr lang="en-GB" sz="3200" b="1">
                          <a:latin typeface="Century Gothic" panose="020B0502020202020204" pitchFamily="34" charset="0"/>
                        </a:rPr>
                        <a:t>8</a:t>
                      </a: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28575" cap="flat" cmpd="sng" algn="ctr">
                      <a:solidFill>
                        <a:srgbClr val="CC66FF"/>
                      </a:solidFill>
                      <a:prstDash val="solid"/>
                      <a:round/>
                      <a:headEnd type="none" w="med" len="med"/>
                      <a:tailEnd type="none" w="med" len="med"/>
                    </a:lnT>
                    <a:lnB w="28575" cap="flat" cmpd="sng" algn="ctr">
                      <a:solidFill>
                        <a:srgbClr val="CC66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latin typeface="Century Gothic" panose="020B0502020202020204" pitchFamily="34" charset="0"/>
                      </a:endParaRP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3200" b="1">
                          <a:latin typeface="Century Gothic" panose="020B0502020202020204" pitchFamily="34" charset="0"/>
                        </a:rPr>
                        <a:t>7</a:t>
                      </a: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28575" cap="flat" cmpd="sng" algn="ctr">
                      <a:solidFill>
                        <a:srgbClr val="CC66FF"/>
                      </a:solidFill>
                      <a:prstDash val="solid"/>
                      <a:round/>
                      <a:headEnd type="none" w="med" len="med"/>
                      <a:tailEnd type="none" w="med" len="med"/>
                    </a:lnT>
                    <a:lnB w="28575" cap="flat" cmpd="sng" algn="ctr">
                      <a:solidFill>
                        <a:srgbClr val="CC66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latin typeface="Century Gothic" panose="020B0502020202020204" pitchFamily="34" charset="0"/>
                      </a:endParaRP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3200" b="1">
                          <a:latin typeface="Century Gothic" panose="020B0502020202020204" pitchFamily="34" charset="0"/>
                        </a:rPr>
                        <a:t>6</a:t>
                      </a: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28575" cap="flat" cmpd="sng" algn="ctr">
                      <a:solidFill>
                        <a:srgbClr val="CC66FF"/>
                      </a:solidFill>
                      <a:prstDash val="solid"/>
                      <a:round/>
                      <a:headEnd type="none" w="med" len="med"/>
                      <a:tailEnd type="none" w="med" len="med"/>
                    </a:lnT>
                    <a:lnB w="28575" cap="flat" cmpd="sng" algn="ctr">
                      <a:solidFill>
                        <a:srgbClr val="CC66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200" b="1">
                        <a:latin typeface="Century Gothic" panose="020B0502020202020204" pitchFamily="34" charset="0"/>
                      </a:endParaRP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3200" b="1">
                          <a:solidFill>
                            <a:srgbClr val="FF0000"/>
                          </a:solidFill>
                          <a:latin typeface="Century Gothic" panose="020B0502020202020204" pitchFamily="34" charset="0"/>
                        </a:rPr>
                        <a:t>5</a:t>
                      </a: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28575" cap="flat" cmpd="sng" algn="ctr">
                      <a:solidFill>
                        <a:srgbClr val="CC66FF"/>
                      </a:solidFill>
                      <a:prstDash val="solid"/>
                      <a:round/>
                      <a:headEnd type="none" w="med" len="med"/>
                      <a:tailEnd type="none" w="med" len="med"/>
                    </a:lnT>
                    <a:lnB w="28575" cap="flat" cmpd="sng" algn="ctr">
                      <a:solidFill>
                        <a:srgbClr val="CC66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solidFill>
                          <a:srgbClr val="FF0000"/>
                        </a:solidFill>
                        <a:latin typeface="Century Gothic" panose="020B0502020202020204" pitchFamily="34" charset="0"/>
                      </a:endParaRP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3200" b="1">
                          <a:solidFill>
                            <a:srgbClr val="FF0000"/>
                          </a:solidFill>
                          <a:latin typeface="Century Gothic" panose="020B0502020202020204" pitchFamily="34" charset="0"/>
                        </a:rPr>
                        <a:t>4</a:t>
                      </a: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28575" cap="flat" cmpd="sng" algn="ctr">
                      <a:solidFill>
                        <a:srgbClr val="CC66FF"/>
                      </a:solidFill>
                      <a:prstDash val="solid"/>
                      <a:round/>
                      <a:headEnd type="none" w="med" len="med"/>
                      <a:tailEnd type="none" w="med" len="med"/>
                    </a:lnT>
                    <a:lnB w="28575" cap="flat" cmpd="sng" algn="ctr">
                      <a:solidFill>
                        <a:srgbClr val="CC66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solidFill>
                          <a:srgbClr val="FF0000"/>
                        </a:solidFill>
                        <a:latin typeface="Century Gothic" panose="020B0502020202020204" pitchFamily="34" charset="0"/>
                      </a:endParaRP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3200" b="1">
                          <a:solidFill>
                            <a:srgbClr val="FF0000"/>
                          </a:solidFill>
                          <a:latin typeface="Century Gothic" panose="020B0502020202020204" pitchFamily="34" charset="0"/>
                        </a:rPr>
                        <a:t>3</a:t>
                      </a:r>
                    </a:p>
                  </a:txBody>
                  <a:tcPr anchor="ctr">
                    <a:lnL w="28575" cap="flat" cmpd="sng" algn="ctr">
                      <a:solidFill>
                        <a:srgbClr val="CC66FF"/>
                      </a:solidFill>
                      <a:prstDash val="solid"/>
                      <a:round/>
                      <a:headEnd type="none" w="med" len="med"/>
                      <a:tailEnd type="none" w="med" len="med"/>
                    </a:lnL>
                    <a:lnR w="28575" cap="flat" cmpd="sng" algn="ctr">
                      <a:solidFill>
                        <a:srgbClr val="CC66FF"/>
                      </a:solidFill>
                      <a:prstDash val="solid"/>
                      <a:round/>
                      <a:headEnd type="none" w="med" len="med"/>
                      <a:tailEnd type="none" w="med" len="med"/>
                    </a:lnR>
                    <a:lnT w="28575" cap="flat" cmpd="sng" algn="ctr">
                      <a:solidFill>
                        <a:srgbClr val="CC66FF"/>
                      </a:solidFill>
                      <a:prstDash val="solid"/>
                      <a:round/>
                      <a:headEnd type="none" w="med" len="med"/>
                      <a:tailEnd type="none" w="med" len="med"/>
                    </a:lnT>
                    <a:lnB w="28575" cap="flat" cmpd="sng" algn="ctr">
                      <a:solidFill>
                        <a:srgbClr val="CC66FF"/>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10561978"/>
                  </a:ext>
                </a:extLst>
              </a:tr>
            </a:tbl>
          </a:graphicData>
        </a:graphic>
      </p:graphicFrame>
      <p:graphicFrame>
        <p:nvGraphicFramePr>
          <p:cNvPr id="15" name="Table 14">
            <a:extLst>
              <a:ext uri="{FF2B5EF4-FFF2-40B4-BE49-F238E27FC236}">
                <a16:creationId xmlns:a16="http://schemas.microsoft.com/office/drawing/2014/main" id="{27D28396-8B89-41E1-94B2-016EFC82964B}"/>
              </a:ext>
            </a:extLst>
          </p:cNvPr>
          <p:cNvGraphicFramePr>
            <a:graphicFrameLocks noGrp="1"/>
          </p:cNvGraphicFramePr>
          <p:nvPr>
            <p:extLst>
              <p:ext uri="{D42A27DB-BD31-4B8C-83A1-F6EECF244321}">
                <p14:modId xmlns:p14="http://schemas.microsoft.com/office/powerpoint/2010/main" val="3779164312"/>
              </p:ext>
            </p:extLst>
          </p:nvPr>
        </p:nvGraphicFramePr>
        <p:xfrm>
          <a:off x="1871999" y="3078690"/>
          <a:ext cx="5400000" cy="643835"/>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val="2136451576"/>
                    </a:ext>
                  </a:extLst>
                </a:gridCol>
                <a:gridCol w="216000">
                  <a:extLst>
                    <a:ext uri="{9D8B030D-6E8A-4147-A177-3AD203B41FA5}">
                      <a16:colId xmlns:a16="http://schemas.microsoft.com/office/drawing/2014/main" val="1587161986"/>
                    </a:ext>
                  </a:extLst>
                </a:gridCol>
                <a:gridCol w="720000">
                  <a:extLst>
                    <a:ext uri="{9D8B030D-6E8A-4147-A177-3AD203B41FA5}">
                      <a16:colId xmlns:a16="http://schemas.microsoft.com/office/drawing/2014/main" val="3003918578"/>
                    </a:ext>
                  </a:extLst>
                </a:gridCol>
                <a:gridCol w="216000">
                  <a:extLst>
                    <a:ext uri="{9D8B030D-6E8A-4147-A177-3AD203B41FA5}">
                      <a16:colId xmlns:a16="http://schemas.microsoft.com/office/drawing/2014/main" val="4170952619"/>
                    </a:ext>
                  </a:extLst>
                </a:gridCol>
                <a:gridCol w="720000">
                  <a:extLst>
                    <a:ext uri="{9D8B030D-6E8A-4147-A177-3AD203B41FA5}">
                      <a16:colId xmlns:a16="http://schemas.microsoft.com/office/drawing/2014/main" val="306604597"/>
                    </a:ext>
                  </a:extLst>
                </a:gridCol>
                <a:gridCol w="216000">
                  <a:extLst>
                    <a:ext uri="{9D8B030D-6E8A-4147-A177-3AD203B41FA5}">
                      <a16:colId xmlns:a16="http://schemas.microsoft.com/office/drawing/2014/main" val="1735181104"/>
                    </a:ext>
                  </a:extLst>
                </a:gridCol>
                <a:gridCol w="720000">
                  <a:extLst>
                    <a:ext uri="{9D8B030D-6E8A-4147-A177-3AD203B41FA5}">
                      <a16:colId xmlns:a16="http://schemas.microsoft.com/office/drawing/2014/main" val="3606203123"/>
                    </a:ext>
                  </a:extLst>
                </a:gridCol>
                <a:gridCol w="216000">
                  <a:extLst>
                    <a:ext uri="{9D8B030D-6E8A-4147-A177-3AD203B41FA5}">
                      <a16:colId xmlns:a16="http://schemas.microsoft.com/office/drawing/2014/main" val="3439882906"/>
                    </a:ext>
                  </a:extLst>
                </a:gridCol>
                <a:gridCol w="720000">
                  <a:extLst>
                    <a:ext uri="{9D8B030D-6E8A-4147-A177-3AD203B41FA5}">
                      <a16:colId xmlns:a16="http://schemas.microsoft.com/office/drawing/2014/main" val="1512348893"/>
                    </a:ext>
                  </a:extLst>
                </a:gridCol>
                <a:gridCol w="216000">
                  <a:extLst>
                    <a:ext uri="{9D8B030D-6E8A-4147-A177-3AD203B41FA5}">
                      <a16:colId xmlns:a16="http://schemas.microsoft.com/office/drawing/2014/main" val="1331047902"/>
                    </a:ext>
                  </a:extLst>
                </a:gridCol>
                <a:gridCol w="720000">
                  <a:extLst>
                    <a:ext uri="{9D8B030D-6E8A-4147-A177-3AD203B41FA5}">
                      <a16:colId xmlns:a16="http://schemas.microsoft.com/office/drawing/2014/main" val="2434882083"/>
                    </a:ext>
                  </a:extLst>
                </a:gridCol>
              </a:tblGrid>
              <a:tr h="643835">
                <a:tc>
                  <a:txBody>
                    <a:bodyPr/>
                    <a:lstStyle/>
                    <a:p>
                      <a:pPr algn="ctr"/>
                      <a:r>
                        <a:rPr lang="en-GB" sz="3200" b="1">
                          <a:latin typeface="Century Gothic" panose="020B0502020202020204" pitchFamily="34" charset="0"/>
                        </a:rPr>
                        <a:t>20</a:t>
                      </a: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28575" cap="flat" cmpd="sng" algn="ctr">
                      <a:solidFill>
                        <a:schemeClr val="accent5">
                          <a:lumMod val="75000"/>
                        </a:schemeClr>
                      </a:solidFill>
                      <a:prstDash val="solid"/>
                      <a:round/>
                      <a:headEnd type="none" w="med" len="med"/>
                      <a:tailEnd type="none" w="med" len="med"/>
                    </a:lnT>
                    <a:lnB w="28575" cap="flat" cmpd="sng" algn="ctr">
                      <a:solidFill>
                        <a:schemeClr val="accent5">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latin typeface="Century Gothic" panose="020B0502020202020204" pitchFamily="34" charset="0"/>
                      </a:endParaRP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3200" b="1">
                          <a:latin typeface="Century Gothic" panose="020B0502020202020204" pitchFamily="34" charset="0"/>
                        </a:rPr>
                        <a:t>19</a:t>
                      </a: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28575" cap="flat" cmpd="sng" algn="ctr">
                      <a:solidFill>
                        <a:schemeClr val="accent5">
                          <a:lumMod val="75000"/>
                        </a:schemeClr>
                      </a:solidFill>
                      <a:prstDash val="solid"/>
                      <a:round/>
                      <a:headEnd type="none" w="med" len="med"/>
                      <a:tailEnd type="none" w="med" len="med"/>
                    </a:lnT>
                    <a:lnB w="28575" cap="flat" cmpd="sng" algn="ctr">
                      <a:solidFill>
                        <a:schemeClr val="accent5">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latin typeface="Century Gothic" panose="020B0502020202020204" pitchFamily="34" charset="0"/>
                      </a:endParaRP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3200" b="1">
                          <a:latin typeface="Century Gothic" panose="020B0502020202020204" pitchFamily="34" charset="0"/>
                        </a:rPr>
                        <a:t>18</a:t>
                      </a: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28575" cap="flat" cmpd="sng" algn="ctr">
                      <a:solidFill>
                        <a:schemeClr val="accent5">
                          <a:lumMod val="75000"/>
                        </a:schemeClr>
                      </a:solidFill>
                      <a:prstDash val="solid"/>
                      <a:round/>
                      <a:headEnd type="none" w="med" len="med"/>
                      <a:tailEnd type="none" w="med" len="med"/>
                    </a:lnT>
                    <a:lnB w="28575" cap="flat" cmpd="sng" algn="ctr">
                      <a:solidFill>
                        <a:schemeClr val="accent5">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200" b="1">
                        <a:latin typeface="Century Gothic" panose="020B0502020202020204" pitchFamily="34" charset="0"/>
                      </a:endParaRP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3200" b="1">
                          <a:solidFill>
                            <a:srgbClr val="FF0000"/>
                          </a:solidFill>
                          <a:latin typeface="Century Gothic" panose="020B0502020202020204" pitchFamily="34" charset="0"/>
                        </a:rPr>
                        <a:t>17</a:t>
                      </a: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28575" cap="flat" cmpd="sng" algn="ctr">
                      <a:solidFill>
                        <a:schemeClr val="accent5">
                          <a:lumMod val="75000"/>
                        </a:schemeClr>
                      </a:solidFill>
                      <a:prstDash val="solid"/>
                      <a:round/>
                      <a:headEnd type="none" w="med" len="med"/>
                      <a:tailEnd type="none" w="med" len="med"/>
                    </a:lnT>
                    <a:lnB w="28575" cap="flat" cmpd="sng" algn="ctr">
                      <a:solidFill>
                        <a:schemeClr val="accent5">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solidFill>
                          <a:srgbClr val="FF0000"/>
                        </a:solidFill>
                        <a:latin typeface="Century Gothic" panose="020B0502020202020204" pitchFamily="34" charset="0"/>
                      </a:endParaRP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3200" b="1">
                          <a:solidFill>
                            <a:srgbClr val="FF0000"/>
                          </a:solidFill>
                          <a:latin typeface="Century Gothic" panose="020B0502020202020204" pitchFamily="34" charset="0"/>
                        </a:rPr>
                        <a:t>16</a:t>
                      </a: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28575" cap="flat" cmpd="sng" algn="ctr">
                      <a:solidFill>
                        <a:schemeClr val="accent5">
                          <a:lumMod val="75000"/>
                        </a:schemeClr>
                      </a:solidFill>
                      <a:prstDash val="solid"/>
                      <a:round/>
                      <a:headEnd type="none" w="med" len="med"/>
                      <a:tailEnd type="none" w="med" len="med"/>
                    </a:lnT>
                    <a:lnB w="28575" cap="flat" cmpd="sng" algn="ctr">
                      <a:solidFill>
                        <a:schemeClr val="accent5">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solidFill>
                          <a:srgbClr val="FF0000"/>
                        </a:solidFill>
                        <a:latin typeface="Century Gothic" panose="020B0502020202020204" pitchFamily="34" charset="0"/>
                      </a:endParaRP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3200" b="1">
                          <a:solidFill>
                            <a:srgbClr val="FF0000"/>
                          </a:solidFill>
                          <a:latin typeface="Century Gothic" panose="020B0502020202020204" pitchFamily="34" charset="0"/>
                        </a:rPr>
                        <a:t>15</a:t>
                      </a:r>
                    </a:p>
                  </a:txBody>
                  <a:tcPr anchor="ctr">
                    <a:lnL w="28575" cap="flat" cmpd="sng" algn="ctr">
                      <a:solidFill>
                        <a:schemeClr val="accent5">
                          <a:lumMod val="75000"/>
                        </a:schemeClr>
                      </a:solid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lnT w="28575" cap="flat" cmpd="sng" algn="ctr">
                      <a:solidFill>
                        <a:schemeClr val="accent5">
                          <a:lumMod val="75000"/>
                        </a:schemeClr>
                      </a:solidFill>
                      <a:prstDash val="solid"/>
                      <a:round/>
                      <a:headEnd type="none" w="med" len="med"/>
                      <a:tailEnd type="none" w="med" len="med"/>
                    </a:lnT>
                    <a:lnB w="28575" cap="flat" cmpd="sng" algn="ctr">
                      <a:solidFill>
                        <a:schemeClr val="accent5">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10561978"/>
                  </a:ext>
                </a:extLst>
              </a:tr>
            </a:tbl>
          </a:graphicData>
        </a:graphic>
      </p:graphicFrame>
      <p:graphicFrame>
        <p:nvGraphicFramePr>
          <p:cNvPr id="16" name="Table 15">
            <a:extLst>
              <a:ext uri="{FF2B5EF4-FFF2-40B4-BE49-F238E27FC236}">
                <a16:creationId xmlns:a16="http://schemas.microsoft.com/office/drawing/2014/main" id="{4A7EB35A-59D9-4530-9035-0D3329319556}"/>
              </a:ext>
            </a:extLst>
          </p:cNvPr>
          <p:cNvGraphicFramePr>
            <a:graphicFrameLocks noGrp="1"/>
          </p:cNvGraphicFramePr>
          <p:nvPr>
            <p:extLst>
              <p:ext uri="{D42A27DB-BD31-4B8C-83A1-F6EECF244321}">
                <p14:modId xmlns:p14="http://schemas.microsoft.com/office/powerpoint/2010/main" val="1412779086"/>
              </p:ext>
            </p:extLst>
          </p:nvPr>
        </p:nvGraphicFramePr>
        <p:xfrm>
          <a:off x="1871999" y="4588101"/>
          <a:ext cx="5400000" cy="643835"/>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val="2136451576"/>
                    </a:ext>
                  </a:extLst>
                </a:gridCol>
                <a:gridCol w="216000">
                  <a:extLst>
                    <a:ext uri="{9D8B030D-6E8A-4147-A177-3AD203B41FA5}">
                      <a16:colId xmlns:a16="http://schemas.microsoft.com/office/drawing/2014/main" val="1587161986"/>
                    </a:ext>
                  </a:extLst>
                </a:gridCol>
                <a:gridCol w="720000">
                  <a:extLst>
                    <a:ext uri="{9D8B030D-6E8A-4147-A177-3AD203B41FA5}">
                      <a16:colId xmlns:a16="http://schemas.microsoft.com/office/drawing/2014/main" val="3003918578"/>
                    </a:ext>
                  </a:extLst>
                </a:gridCol>
                <a:gridCol w="216000">
                  <a:extLst>
                    <a:ext uri="{9D8B030D-6E8A-4147-A177-3AD203B41FA5}">
                      <a16:colId xmlns:a16="http://schemas.microsoft.com/office/drawing/2014/main" val="4170952619"/>
                    </a:ext>
                  </a:extLst>
                </a:gridCol>
                <a:gridCol w="720000">
                  <a:extLst>
                    <a:ext uri="{9D8B030D-6E8A-4147-A177-3AD203B41FA5}">
                      <a16:colId xmlns:a16="http://schemas.microsoft.com/office/drawing/2014/main" val="306604597"/>
                    </a:ext>
                  </a:extLst>
                </a:gridCol>
                <a:gridCol w="216000">
                  <a:extLst>
                    <a:ext uri="{9D8B030D-6E8A-4147-A177-3AD203B41FA5}">
                      <a16:colId xmlns:a16="http://schemas.microsoft.com/office/drawing/2014/main" val="1735181104"/>
                    </a:ext>
                  </a:extLst>
                </a:gridCol>
                <a:gridCol w="720000">
                  <a:extLst>
                    <a:ext uri="{9D8B030D-6E8A-4147-A177-3AD203B41FA5}">
                      <a16:colId xmlns:a16="http://schemas.microsoft.com/office/drawing/2014/main" val="3606203123"/>
                    </a:ext>
                  </a:extLst>
                </a:gridCol>
                <a:gridCol w="216000">
                  <a:extLst>
                    <a:ext uri="{9D8B030D-6E8A-4147-A177-3AD203B41FA5}">
                      <a16:colId xmlns:a16="http://schemas.microsoft.com/office/drawing/2014/main" val="3439882906"/>
                    </a:ext>
                  </a:extLst>
                </a:gridCol>
                <a:gridCol w="720000">
                  <a:extLst>
                    <a:ext uri="{9D8B030D-6E8A-4147-A177-3AD203B41FA5}">
                      <a16:colId xmlns:a16="http://schemas.microsoft.com/office/drawing/2014/main" val="1512348893"/>
                    </a:ext>
                  </a:extLst>
                </a:gridCol>
                <a:gridCol w="216000">
                  <a:extLst>
                    <a:ext uri="{9D8B030D-6E8A-4147-A177-3AD203B41FA5}">
                      <a16:colId xmlns:a16="http://schemas.microsoft.com/office/drawing/2014/main" val="1331047902"/>
                    </a:ext>
                  </a:extLst>
                </a:gridCol>
                <a:gridCol w="720000">
                  <a:extLst>
                    <a:ext uri="{9D8B030D-6E8A-4147-A177-3AD203B41FA5}">
                      <a16:colId xmlns:a16="http://schemas.microsoft.com/office/drawing/2014/main" val="2434882083"/>
                    </a:ext>
                  </a:extLst>
                </a:gridCol>
              </a:tblGrid>
              <a:tr h="643835">
                <a:tc>
                  <a:txBody>
                    <a:bodyPr/>
                    <a:lstStyle/>
                    <a:p>
                      <a:pPr algn="ctr"/>
                      <a:r>
                        <a:rPr lang="en-GB" sz="3200" b="1">
                          <a:latin typeface="Century Gothic" panose="020B0502020202020204" pitchFamily="34" charset="0"/>
                        </a:rPr>
                        <a:t>15</a:t>
                      </a: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28575" cap="flat" cmpd="sng" algn="ctr">
                      <a:solidFill>
                        <a:srgbClr val="FFC000"/>
                      </a:solidFill>
                      <a:prstDash val="solid"/>
                      <a:round/>
                      <a:headEnd type="none" w="med" len="med"/>
                      <a:tailEnd type="none" w="med" len="med"/>
                    </a:lnT>
                    <a:lnB w="28575"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latin typeface="Century Gothic" panose="020B0502020202020204" pitchFamily="34" charset="0"/>
                      </a:endParaRP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3200" b="1">
                          <a:latin typeface="Century Gothic" panose="020B0502020202020204" pitchFamily="34" charset="0"/>
                        </a:rPr>
                        <a:t>14</a:t>
                      </a: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28575" cap="flat" cmpd="sng" algn="ctr">
                      <a:solidFill>
                        <a:srgbClr val="FFC000"/>
                      </a:solidFill>
                      <a:prstDash val="solid"/>
                      <a:round/>
                      <a:headEnd type="none" w="med" len="med"/>
                      <a:tailEnd type="none" w="med" len="med"/>
                    </a:lnT>
                    <a:lnB w="28575"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latin typeface="Century Gothic" panose="020B0502020202020204" pitchFamily="34" charset="0"/>
                      </a:endParaRP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3200" b="1">
                          <a:latin typeface="Century Gothic" panose="020B0502020202020204" pitchFamily="34" charset="0"/>
                        </a:rPr>
                        <a:t>13</a:t>
                      </a: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28575" cap="flat" cmpd="sng" algn="ctr">
                      <a:solidFill>
                        <a:srgbClr val="FFC000"/>
                      </a:solidFill>
                      <a:prstDash val="solid"/>
                      <a:round/>
                      <a:headEnd type="none" w="med" len="med"/>
                      <a:tailEnd type="none" w="med" len="med"/>
                    </a:lnT>
                    <a:lnB w="28575"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3200" b="1">
                        <a:latin typeface="Century Gothic" panose="020B0502020202020204" pitchFamily="34" charset="0"/>
                      </a:endParaRP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3200" b="1">
                          <a:solidFill>
                            <a:srgbClr val="FF0000"/>
                          </a:solidFill>
                          <a:latin typeface="Century Gothic" panose="020B0502020202020204" pitchFamily="34" charset="0"/>
                        </a:rPr>
                        <a:t>12</a:t>
                      </a: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28575" cap="flat" cmpd="sng" algn="ctr">
                      <a:solidFill>
                        <a:srgbClr val="FFC000"/>
                      </a:solidFill>
                      <a:prstDash val="solid"/>
                      <a:round/>
                      <a:headEnd type="none" w="med" len="med"/>
                      <a:tailEnd type="none" w="med" len="med"/>
                    </a:lnT>
                    <a:lnB w="28575"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solidFill>
                          <a:srgbClr val="FF0000"/>
                        </a:solidFill>
                        <a:latin typeface="Century Gothic" panose="020B0502020202020204" pitchFamily="34" charset="0"/>
                      </a:endParaRP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3200" b="1">
                          <a:solidFill>
                            <a:srgbClr val="FF0000"/>
                          </a:solidFill>
                          <a:latin typeface="Century Gothic" panose="020B0502020202020204" pitchFamily="34" charset="0"/>
                        </a:rPr>
                        <a:t>11</a:t>
                      </a: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28575" cap="flat" cmpd="sng" algn="ctr">
                      <a:solidFill>
                        <a:srgbClr val="FFC000"/>
                      </a:solidFill>
                      <a:prstDash val="solid"/>
                      <a:round/>
                      <a:headEnd type="none" w="med" len="med"/>
                      <a:tailEnd type="none" w="med" len="med"/>
                    </a:lnT>
                    <a:lnB w="28575"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800" b="1">
                        <a:solidFill>
                          <a:srgbClr val="FF0000"/>
                        </a:solidFill>
                        <a:latin typeface="Century Gothic" panose="020B0502020202020204" pitchFamily="34" charset="0"/>
                      </a:endParaRP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3200" b="1">
                          <a:solidFill>
                            <a:srgbClr val="FF0000"/>
                          </a:solidFill>
                          <a:latin typeface="Century Gothic" panose="020B0502020202020204" pitchFamily="34" charset="0"/>
                        </a:rPr>
                        <a:t>10</a:t>
                      </a:r>
                    </a:p>
                  </a:txBody>
                  <a:tcPr anchor="ctr">
                    <a:lnL w="28575" cap="flat" cmpd="sng" algn="ctr">
                      <a:solidFill>
                        <a:srgbClr val="FFC000"/>
                      </a:solidFill>
                      <a:prstDash val="solid"/>
                      <a:round/>
                      <a:headEnd type="none" w="med" len="med"/>
                      <a:tailEnd type="none" w="med" len="med"/>
                    </a:lnL>
                    <a:lnR w="28575" cap="flat" cmpd="sng" algn="ctr">
                      <a:solidFill>
                        <a:srgbClr val="FFC000"/>
                      </a:solidFill>
                      <a:prstDash val="solid"/>
                      <a:round/>
                      <a:headEnd type="none" w="med" len="med"/>
                      <a:tailEnd type="none" w="med" len="med"/>
                    </a:lnR>
                    <a:lnT w="28575" cap="flat" cmpd="sng" algn="ctr">
                      <a:solidFill>
                        <a:srgbClr val="FFC000"/>
                      </a:solidFill>
                      <a:prstDash val="solid"/>
                      <a:round/>
                      <a:headEnd type="none" w="med" len="med"/>
                      <a:tailEnd type="none" w="med" len="med"/>
                    </a:lnT>
                    <a:lnB w="28575"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10561978"/>
                  </a:ext>
                </a:extLst>
              </a:tr>
            </a:tbl>
          </a:graphicData>
        </a:graphic>
      </p:graphicFrame>
    </p:spTree>
    <p:extLst>
      <p:ext uri="{BB962C8B-B14F-4D97-AF65-F5344CB8AC3E}">
        <p14:creationId xmlns:p14="http://schemas.microsoft.com/office/powerpoint/2010/main" val="13607185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Varied Fluency 1</a:t>
            </a:r>
            <a:endParaRPr lang="en-GB" sz="2000" b="1" u="sng">
              <a:solidFill>
                <a:schemeClr val="bg2">
                  <a:lumMod val="50000"/>
                </a:schemeClr>
              </a:solidFill>
              <a:latin typeface="Century Gothic" panose="020B0502020202020204" pitchFamily="34" charset="0"/>
            </a:endParaRPr>
          </a:p>
          <a:p>
            <a:pPr algn="ctr"/>
            <a:endParaRPr lang="en-GB" sz="2000" b="1" u="sng">
              <a:solidFill>
                <a:schemeClr val="bg2">
                  <a:lumMod val="50000"/>
                </a:schemeClr>
              </a:solidFill>
              <a:latin typeface="Century Gothic" panose="020B0502020202020204" pitchFamily="34" charset="0"/>
            </a:endParaRPr>
          </a:p>
          <a:p>
            <a:pPr algn="ctr"/>
            <a:r>
              <a:rPr lang="en-GB" sz="2000" b="1">
                <a:solidFill>
                  <a:schemeClr val="tx1"/>
                </a:solidFill>
                <a:latin typeface="Century Gothic" panose="020B0502020202020204" pitchFamily="34" charset="0"/>
              </a:rPr>
              <a:t>Which number sentence matches the number line? </a:t>
            </a:r>
          </a:p>
          <a:p>
            <a:pPr algn="ctr"/>
            <a:endParaRPr lang="en-GB" sz="1600" b="1" u="sng">
              <a:solidFill>
                <a:schemeClr val="bg2">
                  <a:lumMod val="50000"/>
                </a:schemeClr>
              </a:solidFill>
              <a:latin typeface="Century Gothic" panose="020B0502020202020204" pitchFamily="34" charset="0"/>
            </a:endParaRPr>
          </a:p>
          <a:p>
            <a:pPr algn="ctr"/>
            <a:endParaRPr lang="en-GB" sz="2000" u="sng">
              <a:solidFill>
                <a:schemeClr val="bg2">
                  <a:lumMod val="50000"/>
                </a:schemeClr>
              </a:solidFill>
              <a:latin typeface="SassoonCRInfantMedium" panose="02000603020000020003" pitchFamily="2"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73B911DF-AFA0-6546-B37F-8B32A6ACB75F}"/>
              </a:ext>
            </a:extLst>
          </p:cNvPr>
          <p:cNvGraphicFramePr>
            <a:graphicFrameLocks noGrp="1"/>
          </p:cNvGraphicFramePr>
          <p:nvPr>
            <p:extLst>
              <p:ext uri="{D42A27DB-BD31-4B8C-83A1-F6EECF244321}">
                <p14:modId xmlns:p14="http://schemas.microsoft.com/office/powerpoint/2010/main" val="2914500857"/>
              </p:ext>
            </p:extLst>
          </p:nvPr>
        </p:nvGraphicFramePr>
        <p:xfrm>
          <a:off x="3318390" y="4462388"/>
          <a:ext cx="2507220" cy="1420952"/>
        </p:xfrm>
        <a:graphic>
          <a:graphicData uri="http://schemas.openxmlformats.org/drawingml/2006/table">
            <a:tbl>
              <a:tblPr firstRow="1" bandRow="1">
                <a:tableStyleId>{5C22544A-7EE6-4342-B048-85BDC9FD1C3A}</a:tableStyleId>
              </a:tblPr>
              <a:tblGrid>
                <a:gridCol w="417870">
                  <a:extLst>
                    <a:ext uri="{9D8B030D-6E8A-4147-A177-3AD203B41FA5}">
                      <a16:colId xmlns:a16="http://schemas.microsoft.com/office/drawing/2014/main" val="2881559055"/>
                    </a:ext>
                  </a:extLst>
                </a:gridCol>
                <a:gridCol w="417870">
                  <a:extLst>
                    <a:ext uri="{9D8B030D-6E8A-4147-A177-3AD203B41FA5}">
                      <a16:colId xmlns:a16="http://schemas.microsoft.com/office/drawing/2014/main" val="3097531847"/>
                    </a:ext>
                  </a:extLst>
                </a:gridCol>
                <a:gridCol w="417870">
                  <a:extLst>
                    <a:ext uri="{9D8B030D-6E8A-4147-A177-3AD203B41FA5}">
                      <a16:colId xmlns:a16="http://schemas.microsoft.com/office/drawing/2014/main" val="233806813"/>
                    </a:ext>
                  </a:extLst>
                </a:gridCol>
                <a:gridCol w="417870">
                  <a:extLst>
                    <a:ext uri="{9D8B030D-6E8A-4147-A177-3AD203B41FA5}">
                      <a16:colId xmlns:a16="http://schemas.microsoft.com/office/drawing/2014/main" val="4174003154"/>
                    </a:ext>
                  </a:extLst>
                </a:gridCol>
                <a:gridCol w="417870">
                  <a:extLst>
                    <a:ext uri="{9D8B030D-6E8A-4147-A177-3AD203B41FA5}">
                      <a16:colId xmlns:a16="http://schemas.microsoft.com/office/drawing/2014/main" val="872402838"/>
                    </a:ext>
                  </a:extLst>
                </a:gridCol>
                <a:gridCol w="417870">
                  <a:extLst>
                    <a:ext uri="{9D8B030D-6E8A-4147-A177-3AD203B41FA5}">
                      <a16:colId xmlns:a16="http://schemas.microsoft.com/office/drawing/2014/main" val="721760076"/>
                    </a:ext>
                  </a:extLst>
                </a:gridCol>
              </a:tblGrid>
              <a:tr h="362978">
                <a:tc>
                  <a:txBody>
                    <a:bodyPr/>
                    <a:lstStyle/>
                    <a:p>
                      <a:pPr algn="l"/>
                      <a:r>
                        <a:rPr lang="en-GB" sz="2400" b="1">
                          <a:solidFill>
                            <a:schemeClr val="tx1"/>
                          </a:solidFill>
                          <a:latin typeface="Century Gothic" panose="020B0502020202020204" pitchFamily="34" charset="0"/>
                        </a:rPr>
                        <a:t>A.</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GB" sz="2400" b="1">
                          <a:solidFill>
                            <a:schemeClr val="tx1"/>
                          </a:solidFill>
                          <a:latin typeface="Century Gothic" panose="020B0502020202020204" pitchFamily="34" charset="0"/>
                        </a:rPr>
                        <a:t>6</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a:solidFill>
                            <a:schemeClr val="tx1"/>
                          </a:solidFill>
                          <a:latin typeface="Century Gothic" panose="020B0502020202020204" pitchFamily="34" charset="0"/>
                        </a:rPr>
                        <a:t>– </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a:solidFill>
                            <a:schemeClr val="tx1"/>
                          </a:solidFill>
                          <a:latin typeface="Century Gothic" panose="020B0502020202020204" pitchFamily="34" charset="0"/>
                        </a:rPr>
                        <a:t>2</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a:solidFill>
                            <a:schemeClr val="tx1"/>
                          </a:solidFill>
                          <a:latin typeface="Century Gothic" panose="020B0502020202020204" pitchFamily="34" charset="0"/>
                        </a:rPr>
                        <a:t>=</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a:solidFill>
                            <a:schemeClr val="tx1"/>
                          </a:solidFill>
                          <a:latin typeface="Century Gothic" panose="020B0502020202020204" pitchFamily="34" charset="0"/>
                        </a:rPr>
                        <a:t>4</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47849525"/>
                  </a:ext>
                </a:extLst>
              </a:tr>
              <a:tr h="161836">
                <a:tc>
                  <a:txBody>
                    <a:bodyPr/>
                    <a:lstStyle/>
                    <a:p>
                      <a:pPr algn="l"/>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05322809"/>
                  </a:ext>
                </a:extLst>
              </a:tr>
              <a:tr h="362978">
                <a:tc>
                  <a:txBody>
                    <a:bodyPr/>
                    <a:lstStyle/>
                    <a:p>
                      <a:pPr algn="l"/>
                      <a:r>
                        <a:rPr lang="en-GB" sz="2400" b="1">
                          <a:solidFill>
                            <a:schemeClr val="tx1"/>
                          </a:solidFill>
                          <a:latin typeface="Century Gothic" panose="020B0502020202020204" pitchFamily="34" charset="0"/>
                        </a:rPr>
                        <a:t>B.</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GB" sz="2400" b="1">
                          <a:solidFill>
                            <a:schemeClr val="tx1"/>
                          </a:solidFill>
                          <a:latin typeface="Century Gothic" panose="020B0502020202020204" pitchFamily="34" charset="0"/>
                        </a:rPr>
                        <a:t>6</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a:solidFill>
                            <a:schemeClr val="tx1"/>
                          </a:solidFill>
                          <a:latin typeface="Century Gothic" panose="020B0502020202020204" pitchFamily="34" charset="0"/>
                        </a:rPr>
                        <a:t>–</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a:solidFill>
                            <a:schemeClr val="tx1"/>
                          </a:solidFill>
                          <a:latin typeface="Century Gothic" panose="020B0502020202020204" pitchFamily="34" charset="0"/>
                        </a:rPr>
                        <a:t>3</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a:solidFill>
                            <a:schemeClr val="tx1"/>
                          </a:solidFill>
                          <a:latin typeface="Century Gothic" panose="020B0502020202020204" pitchFamily="34" charset="0"/>
                        </a:rPr>
                        <a:t>=</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a:solidFill>
                            <a:schemeClr val="tx1"/>
                          </a:solidFill>
                          <a:latin typeface="Century Gothic" panose="020B0502020202020204" pitchFamily="34" charset="0"/>
                        </a:rPr>
                        <a:t>3</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98090834"/>
                  </a:ext>
                </a:extLst>
              </a:tr>
              <a:tr h="161836">
                <a:tc>
                  <a:txBody>
                    <a:bodyPr/>
                    <a:lstStyle/>
                    <a:p>
                      <a:pPr algn="l"/>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43960829"/>
                  </a:ext>
                </a:extLst>
              </a:tr>
              <a:tr h="362978">
                <a:tc>
                  <a:txBody>
                    <a:bodyPr/>
                    <a:lstStyle/>
                    <a:p>
                      <a:pPr algn="l"/>
                      <a:r>
                        <a:rPr lang="en-GB" sz="2400" b="1">
                          <a:solidFill>
                            <a:schemeClr val="tx1"/>
                          </a:solidFill>
                          <a:latin typeface="Century Gothic" panose="020B0502020202020204" pitchFamily="34" charset="0"/>
                        </a:rPr>
                        <a:t>C.</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GB" sz="2400" b="1">
                          <a:solidFill>
                            <a:schemeClr val="tx1"/>
                          </a:solidFill>
                          <a:latin typeface="Century Gothic" panose="020B0502020202020204" pitchFamily="34" charset="0"/>
                        </a:rPr>
                        <a:t>6</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a:solidFill>
                            <a:schemeClr val="tx1"/>
                          </a:solidFill>
                          <a:latin typeface="Century Gothic" panose="020B0502020202020204" pitchFamily="34" charset="0"/>
                        </a:rPr>
                        <a:t>–</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a:solidFill>
                            <a:schemeClr val="tx1"/>
                          </a:solidFill>
                          <a:latin typeface="Century Gothic" panose="020B0502020202020204" pitchFamily="34" charset="0"/>
                        </a:rPr>
                        <a:t>1</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a:solidFill>
                            <a:schemeClr val="tx1"/>
                          </a:solidFill>
                          <a:latin typeface="Century Gothic" panose="020B0502020202020204" pitchFamily="34" charset="0"/>
                        </a:rPr>
                        <a:t>=</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a:solidFill>
                            <a:schemeClr val="tx1"/>
                          </a:solidFill>
                          <a:latin typeface="Century Gothic" panose="020B0502020202020204" pitchFamily="34" charset="0"/>
                        </a:rPr>
                        <a:t>5</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10901176"/>
                  </a:ext>
                </a:extLst>
              </a:tr>
            </a:tbl>
          </a:graphicData>
        </a:graphic>
      </p:graphicFrame>
      <p:graphicFrame>
        <p:nvGraphicFramePr>
          <p:cNvPr id="9" name="Table 8">
            <a:extLst>
              <a:ext uri="{FF2B5EF4-FFF2-40B4-BE49-F238E27FC236}">
                <a16:creationId xmlns:a16="http://schemas.microsoft.com/office/drawing/2014/main" id="{55B485AC-A971-B442-AA63-75C7386E141D}"/>
              </a:ext>
            </a:extLst>
          </p:cNvPr>
          <p:cNvGraphicFramePr>
            <a:graphicFrameLocks noGrp="1"/>
          </p:cNvGraphicFramePr>
          <p:nvPr>
            <p:extLst>
              <p:ext uri="{D42A27DB-BD31-4B8C-83A1-F6EECF244321}">
                <p14:modId xmlns:p14="http://schemas.microsoft.com/office/powerpoint/2010/main" val="1662048972"/>
              </p:ext>
            </p:extLst>
          </p:nvPr>
        </p:nvGraphicFramePr>
        <p:xfrm>
          <a:off x="2452083" y="2473986"/>
          <a:ext cx="4212000" cy="638887"/>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tblGrid>
              <a:tr h="638887">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graphicFrame>
        <p:nvGraphicFramePr>
          <p:cNvPr id="10" name="Table 9">
            <a:extLst>
              <a:ext uri="{FF2B5EF4-FFF2-40B4-BE49-F238E27FC236}">
                <a16:creationId xmlns:a16="http://schemas.microsoft.com/office/drawing/2014/main" id="{F1D51618-4B29-3A44-AB46-569FC81635A9}"/>
              </a:ext>
            </a:extLst>
          </p:cNvPr>
          <p:cNvGraphicFramePr>
            <a:graphicFrameLocks noGrp="1"/>
          </p:cNvGraphicFramePr>
          <p:nvPr>
            <p:extLst>
              <p:ext uri="{D42A27DB-BD31-4B8C-83A1-F6EECF244321}">
                <p14:modId xmlns:p14="http://schemas.microsoft.com/office/powerpoint/2010/main" val="2467544983"/>
              </p:ext>
            </p:extLst>
          </p:nvPr>
        </p:nvGraphicFramePr>
        <p:xfrm>
          <a:off x="2218083" y="3082393"/>
          <a:ext cx="4680000" cy="579120"/>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gridCol w="468000">
                  <a:extLst>
                    <a:ext uri="{9D8B030D-6E8A-4147-A177-3AD203B41FA5}">
                      <a16:colId xmlns:a16="http://schemas.microsoft.com/office/drawing/2014/main" val="2191101073"/>
                    </a:ext>
                  </a:extLst>
                </a:gridCol>
              </a:tblGrid>
              <a:tr h="238533">
                <a:tc>
                  <a:txBody>
                    <a:bodyPr/>
                    <a:lstStyle/>
                    <a:p>
                      <a:pPr algn="ctr"/>
                      <a:r>
                        <a:rPr lang="en-GB" sz="3200" b="1">
                          <a:latin typeface="Century Gothic" panose="020B0502020202020204" pitchFamily="34" charset="0"/>
                        </a:rPr>
                        <a:t>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10</a:t>
                      </a: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sp>
        <p:nvSpPr>
          <p:cNvPr id="11" name="Oval 10">
            <a:extLst>
              <a:ext uri="{FF2B5EF4-FFF2-40B4-BE49-F238E27FC236}">
                <a16:creationId xmlns:a16="http://schemas.microsoft.com/office/drawing/2014/main" id="{FCCB810C-F36C-984E-BDA0-E24B45A40E92}"/>
              </a:ext>
            </a:extLst>
          </p:cNvPr>
          <p:cNvSpPr/>
          <p:nvPr/>
        </p:nvSpPr>
        <p:spPr>
          <a:xfrm>
            <a:off x="4574008" y="3164385"/>
            <a:ext cx="420924" cy="463016"/>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rc 12">
            <a:extLst>
              <a:ext uri="{FF2B5EF4-FFF2-40B4-BE49-F238E27FC236}">
                <a16:creationId xmlns:a16="http://schemas.microsoft.com/office/drawing/2014/main" id="{F125EFD9-931C-5548-ABF8-EDBA8C851A6C}"/>
              </a:ext>
            </a:extLst>
          </p:cNvPr>
          <p:cNvSpPr/>
          <p:nvPr/>
        </p:nvSpPr>
        <p:spPr>
          <a:xfrm>
            <a:off x="4327270" y="2080859"/>
            <a:ext cx="467833" cy="777696"/>
          </a:xfrm>
          <a:prstGeom prst="arc">
            <a:avLst>
              <a:gd name="adj1" fmla="val 10913313"/>
              <a:gd name="adj2" fmla="val 0"/>
            </a:avLst>
          </a:prstGeom>
          <a:ln w="28575">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6" name="Oval 15">
            <a:extLst>
              <a:ext uri="{FF2B5EF4-FFF2-40B4-BE49-F238E27FC236}">
                <a16:creationId xmlns:a16="http://schemas.microsoft.com/office/drawing/2014/main" id="{FE125A05-264A-3B40-861E-C462C88D577E}"/>
              </a:ext>
            </a:extLst>
          </p:cNvPr>
          <p:cNvSpPr/>
          <p:nvPr/>
        </p:nvSpPr>
        <p:spPr>
          <a:xfrm>
            <a:off x="3164318" y="3164385"/>
            <a:ext cx="420924" cy="463016"/>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Arc 16">
            <a:extLst>
              <a:ext uri="{FF2B5EF4-FFF2-40B4-BE49-F238E27FC236}">
                <a16:creationId xmlns:a16="http://schemas.microsoft.com/office/drawing/2014/main" id="{FA10FBD5-00EC-B54A-8BE8-8FF642919BFB}"/>
              </a:ext>
            </a:extLst>
          </p:cNvPr>
          <p:cNvSpPr/>
          <p:nvPr/>
        </p:nvSpPr>
        <p:spPr>
          <a:xfrm>
            <a:off x="3859437" y="2080859"/>
            <a:ext cx="467833" cy="777696"/>
          </a:xfrm>
          <a:prstGeom prst="arc">
            <a:avLst>
              <a:gd name="adj1" fmla="val 10913313"/>
              <a:gd name="adj2" fmla="val 0"/>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0" name="Arc 19">
            <a:extLst>
              <a:ext uri="{FF2B5EF4-FFF2-40B4-BE49-F238E27FC236}">
                <a16:creationId xmlns:a16="http://schemas.microsoft.com/office/drawing/2014/main" id="{E827E027-8AF3-6D40-B764-E60DF09BAC4C}"/>
              </a:ext>
            </a:extLst>
          </p:cNvPr>
          <p:cNvSpPr/>
          <p:nvPr/>
        </p:nvSpPr>
        <p:spPr>
          <a:xfrm>
            <a:off x="3391604" y="2090032"/>
            <a:ext cx="467833" cy="777696"/>
          </a:xfrm>
          <a:prstGeom prst="arc">
            <a:avLst>
              <a:gd name="adj1" fmla="val 10913313"/>
              <a:gd name="adj2" fmla="val 0"/>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2113721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Varied Fluency 1</a:t>
            </a:r>
            <a:endParaRPr lang="en-GB" sz="2000" b="1" u="sng">
              <a:solidFill>
                <a:schemeClr val="bg2">
                  <a:lumMod val="50000"/>
                </a:schemeClr>
              </a:solidFill>
              <a:latin typeface="Century Gothic" panose="020B0502020202020204" pitchFamily="34" charset="0"/>
            </a:endParaRPr>
          </a:p>
          <a:p>
            <a:pPr algn="ctr"/>
            <a:endParaRPr lang="en-GB" sz="2000" b="1" u="sng">
              <a:solidFill>
                <a:schemeClr val="bg2">
                  <a:lumMod val="50000"/>
                </a:schemeClr>
              </a:solidFill>
              <a:latin typeface="Century Gothic" panose="020B0502020202020204" pitchFamily="34" charset="0"/>
            </a:endParaRPr>
          </a:p>
          <a:p>
            <a:pPr algn="ctr"/>
            <a:r>
              <a:rPr lang="en-GB" sz="2000" b="1">
                <a:solidFill>
                  <a:schemeClr val="tx1"/>
                </a:solidFill>
                <a:latin typeface="Century Gothic" panose="020B0502020202020204" pitchFamily="34" charset="0"/>
              </a:rPr>
              <a:t>Which number sentence matches the number line? </a:t>
            </a:r>
          </a:p>
          <a:p>
            <a:pPr algn="ctr"/>
            <a:endParaRPr lang="en-GB" sz="1600" b="1" u="sng">
              <a:solidFill>
                <a:schemeClr val="bg2">
                  <a:lumMod val="50000"/>
                </a:schemeClr>
              </a:solidFill>
              <a:latin typeface="Century Gothic" panose="020B0502020202020204" pitchFamily="34" charset="0"/>
            </a:endParaRPr>
          </a:p>
          <a:p>
            <a:pPr algn="ctr"/>
            <a:endParaRPr lang="en-GB" sz="2000" u="sng">
              <a:solidFill>
                <a:schemeClr val="bg2">
                  <a:lumMod val="50000"/>
                </a:schemeClr>
              </a:solidFill>
              <a:latin typeface="SassoonCRInfantMedium" panose="02000603020000020003" pitchFamily="2"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73B911DF-AFA0-6546-B37F-8B32A6ACB75F}"/>
              </a:ext>
            </a:extLst>
          </p:cNvPr>
          <p:cNvGraphicFramePr>
            <a:graphicFrameLocks noGrp="1"/>
          </p:cNvGraphicFramePr>
          <p:nvPr/>
        </p:nvGraphicFramePr>
        <p:xfrm>
          <a:off x="3318390" y="4462388"/>
          <a:ext cx="2507220" cy="1420952"/>
        </p:xfrm>
        <a:graphic>
          <a:graphicData uri="http://schemas.openxmlformats.org/drawingml/2006/table">
            <a:tbl>
              <a:tblPr firstRow="1" bandRow="1">
                <a:tableStyleId>{5C22544A-7EE6-4342-B048-85BDC9FD1C3A}</a:tableStyleId>
              </a:tblPr>
              <a:tblGrid>
                <a:gridCol w="417870">
                  <a:extLst>
                    <a:ext uri="{9D8B030D-6E8A-4147-A177-3AD203B41FA5}">
                      <a16:colId xmlns:a16="http://schemas.microsoft.com/office/drawing/2014/main" val="2881559055"/>
                    </a:ext>
                  </a:extLst>
                </a:gridCol>
                <a:gridCol w="417870">
                  <a:extLst>
                    <a:ext uri="{9D8B030D-6E8A-4147-A177-3AD203B41FA5}">
                      <a16:colId xmlns:a16="http://schemas.microsoft.com/office/drawing/2014/main" val="3097531847"/>
                    </a:ext>
                  </a:extLst>
                </a:gridCol>
                <a:gridCol w="417870">
                  <a:extLst>
                    <a:ext uri="{9D8B030D-6E8A-4147-A177-3AD203B41FA5}">
                      <a16:colId xmlns:a16="http://schemas.microsoft.com/office/drawing/2014/main" val="233806813"/>
                    </a:ext>
                  </a:extLst>
                </a:gridCol>
                <a:gridCol w="417870">
                  <a:extLst>
                    <a:ext uri="{9D8B030D-6E8A-4147-A177-3AD203B41FA5}">
                      <a16:colId xmlns:a16="http://schemas.microsoft.com/office/drawing/2014/main" val="4174003154"/>
                    </a:ext>
                  </a:extLst>
                </a:gridCol>
                <a:gridCol w="417870">
                  <a:extLst>
                    <a:ext uri="{9D8B030D-6E8A-4147-A177-3AD203B41FA5}">
                      <a16:colId xmlns:a16="http://schemas.microsoft.com/office/drawing/2014/main" val="872402838"/>
                    </a:ext>
                  </a:extLst>
                </a:gridCol>
                <a:gridCol w="417870">
                  <a:extLst>
                    <a:ext uri="{9D8B030D-6E8A-4147-A177-3AD203B41FA5}">
                      <a16:colId xmlns:a16="http://schemas.microsoft.com/office/drawing/2014/main" val="721760076"/>
                    </a:ext>
                  </a:extLst>
                </a:gridCol>
              </a:tblGrid>
              <a:tr h="362978">
                <a:tc>
                  <a:txBody>
                    <a:bodyPr/>
                    <a:lstStyle/>
                    <a:p>
                      <a:pPr algn="l"/>
                      <a:r>
                        <a:rPr lang="en-GB" sz="2400" b="1">
                          <a:solidFill>
                            <a:schemeClr val="bg1">
                              <a:lumMod val="50000"/>
                            </a:schemeClr>
                          </a:solidFill>
                          <a:latin typeface="Century Gothic" panose="020B0502020202020204" pitchFamily="34" charset="0"/>
                        </a:rPr>
                        <a:t>A.</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GB" sz="2400" b="1">
                          <a:solidFill>
                            <a:schemeClr val="bg1">
                              <a:lumMod val="50000"/>
                            </a:schemeClr>
                          </a:solidFill>
                          <a:latin typeface="Century Gothic" panose="020B0502020202020204" pitchFamily="34" charset="0"/>
                        </a:rPr>
                        <a:t>6</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a:solidFill>
                            <a:schemeClr val="bg1">
                              <a:lumMod val="50000"/>
                            </a:schemeClr>
                          </a:solidFill>
                          <a:latin typeface="Century Gothic" panose="020B0502020202020204" pitchFamily="34" charset="0"/>
                        </a:rPr>
                        <a:t>– </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a:solidFill>
                            <a:schemeClr val="bg1">
                              <a:lumMod val="50000"/>
                            </a:schemeClr>
                          </a:solidFill>
                          <a:latin typeface="Century Gothic" panose="020B0502020202020204" pitchFamily="34" charset="0"/>
                        </a:rPr>
                        <a:t>2</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a:solidFill>
                            <a:schemeClr val="bg1">
                              <a:lumMod val="50000"/>
                            </a:schemeClr>
                          </a:solidFill>
                          <a:latin typeface="Century Gothic" panose="020B0502020202020204" pitchFamily="34" charset="0"/>
                        </a:rPr>
                        <a:t>=</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a:solidFill>
                            <a:schemeClr val="bg1">
                              <a:lumMod val="50000"/>
                            </a:schemeClr>
                          </a:solidFill>
                          <a:latin typeface="Century Gothic" panose="020B0502020202020204" pitchFamily="34" charset="0"/>
                        </a:rPr>
                        <a:t>4</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47849525"/>
                  </a:ext>
                </a:extLst>
              </a:tr>
              <a:tr h="161836">
                <a:tc>
                  <a:txBody>
                    <a:bodyPr/>
                    <a:lstStyle/>
                    <a:p>
                      <a:pPr algn="l"/>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05322809"/>
                  </a:ext>
                </a:extLst>
              </a:tr>
              <a:tr h="362978">
                <a:tc>
                  <a:txBody>
                    <a:bodyPr/>
                    <a:lstStyle/>
                    <a:p>
                      <a:pPr algn="l"/>
                      <a:r>
                        <a:rPr lang="en-GB" sz="2400" b="1">
                          <a:solidFill>
                            <a:srgbClr val="FF0000"/>
                          </a:solidFill>
                          <a:latin typeface="Century Gothic" panose="020B0502020202020204" pitchFamily="34" charset="0"/>
                        </a:rPr>
                        <a:t>B.</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GB" sz="2400" b="1">
                          <a:solidFill>
                            <a:srgbClr val="FF0000"/>
                          </a:solidFill>
                          <a:latin typeface="Century Gothic" panose="020B0502020202020204" pitchFamily="34" charset="0"/>
                        </a:rPr>
                        <a:t>6</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a:solidFill>
                            <a:srgbClr val="FF0000"/>
                          </a:solidFill>
                          <a:latin typeface="Century Gothic" panose="020B0502020202020204" pitchFamily="34" charset="0"/>
                        </a:rPr>
                        <a:t>–</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a:solidFill>
                            <a:srgbClr val="FF0000"/>
                          </a:solidFill>
                          <a:latin typeface="Century Gothic" panose="020B0502020202020204" pitchFamily="34" charset="0"/>
                        </a:rPr>
                        <a:t>3</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a:solidFill>
                            <a:srgbClr val="FF0000"/>
                          </a:solidFill>
                          <a:latin typeface="Century Gothic" panose="020B0502020202020204" pitchFamily="34" charset="0"/>
                        </a:rPr>
                        <a:t>=</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a:solidFill>
                            <a:srgbClr val="FF0000"/>
                          </a:solidFill>
                          <a:latin typeface="Century Gothic" panose="020B0502020202020204" pitchFamily="34" charset="0"/>
                        </a:rPr>
                        <a:t>3</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98090834"/>
                  </a:ext>
                </a:extLst>
              </a:tr>
              <a:tr h="161836">
                <a:tc>
                  <a:txBody>
                    <a:bodyPr/>
                    <a:lstStyle/>
                    <a:p>
                      <a:pPr algn="l"/>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1000" b="1">
                        <a:solidFill>
                          <a:schemeClr val="tx1"/>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43960829"/>
                  </a:ext>
                </a:extLst>
              </a:tr>
              <a:tr h="362978">
                <a:tc>
                  <a:txBody>
                    <a:bodyPr/>
                    <a:lstStyle/>
                    <a:p>
                      <a:pPr algn="l"/>
                      <a:r>
                        <a:rPr lang="en-GB" sz="2400" b="1">
                          <a:solidFill>
                            <a:schemeClr val="bg1">
                              <a:lumMod val="50000"/>
                            </a:schemeClr>
                          </a:solidFill>
                          <a:latin typeface="Century Gothic" panose="020B0502020202020204" pitchFamily="34" charset="0"/>
                        </a:rPr>
                        <a:t>C.</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GB" sz="2400" b="1">
                          <a:solidFill>
                            <a:schemeClr val="bg1">
                              <a:lumMod val="50000"/>
                            </a:schemeClr>
                          </a:solidFill>
                          <a:latin typeface="Century Gothic" panose="020B0502020202020204" pitchFamily="34" charset="0"/>
                        </a:rPr>
                        <a:t>6</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a:solidFill>
                            <a:schemeClr val="bg1">
                              <a:lumMod val="50000"/>
                            </a:schemeClr>
                          </a:solidFill>
                          <a:latin typeface="Century Gothic" panose="020B0502020202020204" pitchFamily="34" charset="0"/>
                        </a:rPr>
                        <a:t>–</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a:solidFill>
                            <a:schemeClr val="bg1">
                              <a:lumMod val="50000"/>
                            </a:schemeClr>
                          </a:solidFill>
                          <a:latin typeface="Century Gothic" panose="020B0502020202020204" pitchFamily="34" charset="0"/>
                        </a:rPr>
                        <a:t>1</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a:solidFill>
                            <a:schemeClr val="bg1">
                              <a:lumMod val="50000"/>
                            </a:schemeClr>
                          </a:solidFill>
                          <a:latin typeface="Century Gothic" panose="020B0502020202020204" pitchFamily="34" charset="0"/>
                        </a:rPr>
                        <a:t>=</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a:solidFill>
                            <a:schemeClr val="bg1">
                              <a:lumMod val="50000"/>
                            </a:schemeClr>
                          </a:solidFill>
                          <a:latin typeface="Century Gothic" panose="020B0502020202020204" pitchFamily="34" charset="0"/>
                        </a:rPr>
                        <a:t>5</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10901176"/>
                  </a:ext>
                </a:extLst>
              </a:tr>
            </a:tbl>
          </a:graphicData>
        </a:graphic>
      </p:graphicFrame>
      <p:graphicFrame>
        <p:nvGraphicFramePr>
          <p:cNvPr id="9" name="Table 8">
            <a:extLst>
              <a:ext uri="{FF2B5EF4-FFF2-40B4-BE49-F238E27FC236}">
                <a16:creationId xmlns:a16="http://schemas.microsoft.com/office/drawing/2014/main" id="{55B485AC-A971-B442-AA63-75C7386E141D}"/>
              </a:ext>
            </a:extLst>
          </p:cNvPr>
          <p:cNvGraphicFramePr>
            <a:graphicFrameLocks noGrp="1"/>
          </p:cNvGraphicFramePr>
          <p:nvPr>
            <p:extLst/>
          </p:nvPr>
        </p:nvGraphicFramePr>
        <p:xfrm>
          <a:off x="2452083" y="2473986"/>
          <a:ext cx="4212000" cy="638887"/>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tblGrid>
              <a:tr h="638887">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graphicFrame>
        <p:nvGraphicFramePr>
          <p:cNvPr id="10" name="Table 9">
            <a:extLst>
              <a:ext uri="{FF2B5EF4-FFF2-40B4-BE49-F238E27FC236}">
                <a16:creationId xmlns:a16="http://schemas.microsoft.com/office/drawing/2014/main" id="{F1D51618-4B29-3A44-AB46-569FC81635A9}"/>
              </a:ext>
            </a:extLst>
          </p:cNvPr>
          <p:cNvGraphicFramePr>
            <a:graphicFrameLocks noGrp="1"/>
          </p:cNvGraphicFramePr>
          <p:nvPr>
            <p:extLst/>
          </p:nvPr>
        </p:nvGraphicFramePr>
        <p:xfrm>
          <a:off x="2218083" y="3082393"/>
          <a:ext cx="4680000" cy="579120"/>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gridCol w="468000">
                  <a:extLst>
                    <a:ext uri="{9D8B030D-6E8A-4147-A177-3AD203B41FA5}">
                      <a16:colId xmlns:a16="http://schemas.microsoft.com/office/drawing/2014/main" val="2191101073"/>
                    </a:ext>
                  </a:extLst>
                </a:gridCol>
              </a:tblGrid>
              <a:tr h="238533">
                <a:tc>
                  <a:txBody>
                    <a:bodyPr/>
                    <a:lstStyle/>
                    <a:p>
                      <a:pPr algn="ctr"/>
                      <a:r>
                        <a:rPr lang="en-GB" sz="3200" b="1">
                          <a:latin typeface="Century Gothic" panose="020B0502020202020204" pitchFamily="34" charset="0"/>
                        </a:rPr>
                        <a:t>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10</a:t>
                      </a: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sp>
        <p:nvSpPr>
          <p:cNvPr id="11" name="Oval 10">
            <a:extLst>
              <a:ext uri="{FF2B5EF4-FFF2-40B4-BE49-F238E27FC236}">
                <a16:creationId xmlns:a16="http://schemas.microsoft.com/office/drawing/2014/main" id="{FCCB810C-F36C-984E-BDA0-E24B45A40E92}"/>
              </a:ext>
            </a:extLst>
          </p:cNvPr>
          <p:cNvSpPr/>
          <p:nvPr/>
        </p:nvSpPr>
        <p:spPr>
          <a:xfrm>
            <a:off x="4574008" y="3164385"/>
            <a:ext cx="420924" cy="463016"/>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rc 12">
            <a:extLst>
              <a:ext uri="{FF2B5EF4-FFF2-40B4-BE49-F238E27FC236}">
                <a16:creationId xmlns:a16="http://schemas.microsoft.com/office/drawing/2014/main" id="{F125EFD9-931C-5548-ABF8-EDBA8C851A6C}"/>
              </a:ext>
            </a:extLst>
          </p:cNvPr>
          <p:cNvSpPr/>
          <p:nvPr/>
        </p:nvSpPr>
        <p:spPr>
          <a:xfrm>
            <a:off x="4327270" y="2080859"/>
            <a:ext cx="467833" cy="777696"/>
          </a:xfrm>
          <a:prstGeom prst="arc">
            <a:avLst>
              <a:gd name="adj1" fmla="val 10913313"/>
              <a:gd name="adj2" fmla="val 0"/>
            </a:avLst>
          </a:prstGeom>
          <a:ln w="28575">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6" name="Oval 15">
            <a:extLst>
              <a:ext uri="{FF2B5EF4-FFF2-40B4-BE49-F238E27FC236}">
                <a16:creationId xmlns:a16="http://schemas.microsoft.com/office/drawing/2014/main" id="{FE125A05-264A-3B40-861E-C462C88D577E}"/>
              </a:ext>
            </a:extLst>
          </p:cNvPr>
          <p:cNvSpPr/>
          <p:nvPr/>
        </p:nvSpPr>
        <p:spPr>
          <a:xfrm>
            <a:off x="3164318" y="3164385"/>
            <a:ext cx="420924" cy="463016"/>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Arc 16">
            <a:extLst>
              <a:ext uri="{FF2B5EF4-FFF2-40B4-BE49-F238E27FC236}">
                <a16:creationId xmlns:a16="http://schemas.microsoft.com/office/drawing/2014/main" id="{FA10FBD5-00EC-B54A-8BE8-8FF642919BFB}"/>
              </a:ext>
            </a:extLst>
          </p:cNvPr>
          <p:cNvSpPr/>
          <p:nvPr/>
        </p:nvSpPr>
        <p:spPr>
          <a:xfrm>
            <a:off x="3859437" y="2080859"/>
            <a:ext cx="467833" cy="777696"/>
          </a:xfrm>
          <a:prstGeom prst="arc">
            <a:avLst>
              <a:gd name="adj1" fmla="val 10913313"/>
              <a:gd name="adj2" fmla="val 0"/>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0" name="Arc 19">
            <a:extLst>
              <a:ext uri="{FF2B5EF4-FFF2-40B4-BE49-F238E27FC236}">
                <a16:creationId xmlns:a16="http://schemas.microsoft.com/office/drawing/2014/main" id="{E827E027-8AF3-6D40-B764-E60DF09BAC4C}"/>
              </a:ext>
            </a:extLst>
          </p:cNvPr>
          <p:cNvSpPr/>
          <p:nvPr/>
        </p:nvSpPr>
        <p:spPr>
          <a:xfrm>
            <a:off x="3391604" y="2090032"/>
            <a:ext cx="467833" cy="777696"/>
          </a:xfrm>
          <a:prstGeom prst="arc">
            <a:avLst>
              <a:gd name="adj1" fmla="val 10913313"/>
              <a:gd name="adj2" fmla="val 0"/>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9070509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Varied Fluency 2</a:t>
            </a:r>
          </a:p>
          <a:p>
            <a:pPr algn="ctr"/>
            <a:endParaRPr lang="en-GB" sz="2000" b="1" u="sng">
              <a:solidFill>
                <a:schemeClr val="bg2">
                  <a:lumMod val="50000"/>
                </a:schemeClr>
              </a:solidFill>
              <a:latin typeface="Century Gothic" panose="020B0502020202020204" pitchFamily="34" charset="0"/>
            </a:endParaRPr>
          </a:p>
          <a:p>
            <a:pPr algn="ctr"/>
            <a:r>
              <a:rPr lang="en-GB" sz="2000" b="1">
                <a:solidFill>
                  <a:schemeClr val="tx1"/>
                </a:solidFill>
                <a:latin typeface="Century Gothic" panose="020B0502020202020204" pitchFamily="34" charset="0"/>
              </a:rPr>
              <a:t>True or false? </a:t>
            </a:r>
          </a:p>
          <a:p>
            <a:pPr algn="ctr"/>
            <a:endParaRPr lang="en-GB" sz="2000" b="1">
              <a:solidFill>
                <a:schemeClr val="tx1"/>
              </a:solidFill>
              <a:latin typeface="Century Gothic" panose="020B0502020202020204" pitchFamily="34" charset="0"/>
            </a:endParaRPr>
          </a:p>
          <a:p>
            <a:pPr algn="ctr"/>
            <a:r>
              <a:rPr lang="en-GB" sz="2000" b="1">
                <a:solidFill>
                  <a:schemeClr val="tx1"/>
                </a:solidFill>
                <a:latin typeface="Century Gothic" panose="020B0502020202020204" pitchFamily="34" charset="0"/>
              </a:rPr>
              <a:t>If I count backwards from 9, it will take 4 jumps to land on 5.</a:t>
            </a:r>
          </a:p>
          <a:p>
            <a:pPr algn="ctr"/>
            <a:endParaRPr lang="en-GB" sz="2000" b="1" u="sng">
              <a:solidFill>
                <a:schemeClr val="tx1"/>
              </a:solidFill>
              <a:latin typeface="Century Gothic" panose="020B0502020202020204" pitchFamily="34" charset="0"/>
            </a:endParaRPr>
          </a:p>
          <a:p>
            <a:pPr algn="ctr"/>
            <a:endParaRPr lang="en-GB" sz="2000" b="1" u="sng">
              <a:solidFill>
                <a:schemeClr val="tx1"/>
              </a:solidFill>
              <a:latin typeface="Century Gothic" panose="020B0502020202020204" pitchFamily="34" charset="0"/>
            </a:endParaRPr>
          </a:p>
          <a:p>
            <a:pPr algn="ctr"/>
            <a:endParaRPr lang="en-GB" sz="2000" b="1" u="sng">
              <a:solidFill>
                <a:schemeClr val="tx1"/>
              </a:solidFill>
              <a:latin typeface="Century Gothic" panose="020B0502020202020204" pitchFamily="34" charset="0"/>
            </a:endParaRPr>
          </a:p>
          <a:p>
            <a:pPr algn="ctr"/>
            <a:endParaRPr lang="en-GB" sz="2000" b="1" u="sng">
              <a:solidFill>
                <a:schemeClr val="tx1"/>
              </a:solidFill>
              <a:latin typeface="Century Gothic" panose="020B0502020202020204" pitchFamily="34" charset="0"/>
            </a:endParaRPr>
          </a:p>
          <a:p>
            <a:pPr algn="ctr"/>
            <a:endParaRPr lang="en-GB" sz="2000" b="1" u="sng">
              <a:solidFill>
                <a:schemeClr val="tx1"/>
              </a:solidFill>
              <a:latin typeface="Century Gothic" panose="020B0502020202020204" pitchFamily="34" charset="0"/>
            </a:endParaRPr>
          </a:p>
          <a:p>
            <a:pPr algn="ctr"/>
            <a:endParaRPr lang="en-GB" sz="2000" b="1" u="sng">
              <a:solidFill>
                <a:schemeClr val="tx1"/>
              </a:solidFill>
              <a:latin typeface="Century Gothic" panose="020B0502020202020204" pitchFamily="34" charset="0"/>
            </a:endParaRPr>
          </a:p>
          <a:p>
            <a:pPr algn="ctr"/>
            <a:endParaRPr lang="en-GB" sz="2000" b="1" u="sng">
              <a:solidFill>
                <a:schemeClr val="tx1"/>
              </a:solidFill>
              <a:latin typeface="Century Gothic" panose="020B0502020202020204" pitchFamily="34" charset="0"/>
            </a:endParaRPr>
          </a:p>
          <a:p>
            <a:pPr algn="ctr"/>
            <a:endParaRPr lang="en-GB" sz="2000" b="1" u="sng">
              <a:solidFill>
                <a:schemeClr val="tx1"/>
              </a:solidFill>
              <a:latin typeface="Century Gothic" panose="020B0502020202020204" pitchFamily="34" charset="0"/>
            </a:endParaRPr>
          </a:p>
          <a:p>
            <a:pPr algn="ctr"/>
            <a:endParaRPr lang="en-GB" sz="2000" b="1" u="sng">
              <a:solidFill>
                <a:schemeClr val="tx1"/>
              </a:solidFill>
              <a:latin typeface="Century Gothic" panose="020B0502020202020204" pitchFamily="34" charset="0"/>
            </a:endParaRPr>
          </a:p>
          <a:p>
            <a:pPr algn="ctr"/>
            <a:endParaRPr lang="en-GB" sz="2000" b="1">
              <a:solidFill>
                <a:srgbClr val="FF0000"/>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graphicFrame>
        <p:nvGraphicFramePr>
          <p:cNvPr id="10" name="Table 9">
            <a:extLst>
              <a:ext uri="{FF2B5EF4-FFF2-40B4-BE49-F238E27FC236}">
                <a16:creationId xmlns:a16="http://schemas.microsoft.com/office/drawing/2014/main" id="{F21A45C5-0000-B54C-B296-103A69473838}"/>
              </a:ext>
            </a:extLst>
          </p:cNvPr>
          <p:cNvGraphicFramePr>
            <a:graphicFrameLocks noGrp="1"/>
          </p:cNvGraphicFramePr>
          <p:nvPr>
            <p:extLst>
              <p:ext uri="{D42A27DB-BD31-4B8C-83A1-F6EECF244321}">
                <p14:modId xmlns:p14="http://schemas.microsoft.com/office/powerpoint/2010/main" val="2644434003"/>
              </p:ext>
            </p:extLst>
          </p:nvPr>
        </p:nvGraphicFramePr>
        <p:xfrm>
          <a:off x="2452083" y="2473986"/>
          <a:ext cx="4212000" cy="638887"/>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tblGrid>
              <a:tr h="638887">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graphicFrame>
        <p:nvGraphicFramePr>
          <p:cNvPr id="11" name="Table 10">
            <a:extLst>
              <a:ext uri="{FF2B5EF4-FFF2-40B4-BE49-F238E27FC236}">
                <a16:creationId xmlns:a16="http://schemas.microsoft.com/office/drawing/2014/main" id="{3A306B2C-8388-1B4E-90EF-26A003FC50CD}"/>
              </a:ext>
            </a:extLst>
          </p:cNvPr>
          <p:cNvGraphicFramePr>
            <a:graphicFrameLocks noGrp="1"/>
          </p:cNvGraphicFramePr>
          <p:nvPr>
            <p:extLst>
              <p:ext uri="{D42A27DB-BD31-4B8C-83A1-F6EECF244321}">
                <p14:modId xmlns:p14="http://schemas.microsoft.com/office/powerpoint/2010/main" val="3880909010"/>
              </p:ext>
            </p:extLst>
          </p:nvPr>
        </p:nvGraphicFramePr>
        <p:xfrm>
          <a:off x="2218083" y="3082393"/>
          <a:ext cx="4680000" cy="579120"/>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gridCol w="468000">
                  <a:extLst>
                    <a:ext uri="{9D8B030D-6E8A-4147-A177-3AD203B41FA5}">
                      <a16:colId xmlns:a16="http://schemas.microsoft.com/office/drawing/2014/main" val="2191101073"/>
                    </a:ext>
                  </a:extLst>
                </a:gridCol>
              </a:tblGrid>
              <a:tr h="238533">
                <a:tc>
                  <a:txBody>
                    <a:bodyPr/>
                    <a:lstStyle/>
                    <a:p>
                      <a:pPr algn="ctr"/>
                      <a:r>
                        <a:rPr lang="en-GB" sz="3200" b="1">
                          <a:latin typeface="Century Gothic" panose="020B0502020202020204" pitchFamily="34" charset="0"/>
                        </a:rPr>
                        <a:t>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10</a:t>
                      </a: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spTree>
    <p:extLst>
      <p:ext uri="{BB962C8B-B14F-4D97-AF65-F5344CB8AC3E}">
        <p14:creationId xmlns:p14="http://schemas.microsoft.com/office/powerpoint/2010/main" val="28155173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Varied Fluency 2</a:t>
            </a:r>
          </a:p>
          <a:p>
            <a:pPr algn="ctr"/>
            <a:endParaRPr lang="en-GB" sz="2000" b="1" u="sng">
              <a:solidFill>
                <a:schemeClr val="bg2">
                  <a:lumMod val="50000"/>
                </a:schemeClr>
              </a:solidFill>
              <a:latin typeface="Century Gothic" panose="020B0502020202020204" pitchFamily="34" charset="0"/>
            </a:endParaRPr>
          </a:p>
          <a:p>
            <a:pPr algn="ctr"/>
            <a:r>
              <a:rPr lang="en-GB" sz="2000" b="1">
                <a:solidFill>
                  <a:schemeClr val="tx1"/>
                </a:solidFill>
                <a:latin typeface="Century Gothic" panose="020B0502020202020204" pitchFamily="34" charset="0"/>
              </a:rPr>
              <a:t>True or false? </a:t>
            </a:r>
          </a:p>
          <a:p>
            <a:pPr algn="ctr"/>
            <a:endParaRPr lang="en-GB" sz="2000" b="1">
              <a:solidFill>
                <a:schemeClr val="tx1"/>
              </a:solidFill>
              <a:latin typeface="Century Gothic" panose="020B0502020202020204" pitchFamily="34" charset="0"/>
            </a:endParaRPr>
          </a:p>
          <a:p>
            <a:pPr algn="ctr"/>
            <a:r>
              <a:rPr lang="en-GB" sz="2000" b="1">
                <a:solidFill>
                  <a:schemeClr val="tx1"/>
                </a:solidFill>
                <a:latin typeface="Century Gothic" panose="020B0502020202020204" pitchFamily="34" charset="0"/>
              </a:rPr>
              <a:t>If I count backwards from 9, it will take 4 jumps to land on 5.</a:t>
            </a:r>
          </a:p>
          <a:p>
            <a:pPr algn="ctr"/>
            <a:endParaRPr lang="en-GB" sz="2000" b="1" u="sng">
              <a:solidFill>
                <a:schemeClr val="tx1"/>
              </a:solidFill>
              <a:latin typeface="Century Gothic" panose="020B0502020202020204" pitchFamily="34" charset="0"/>
            </a:endParaRPr>
          </a:p>
          <a:p>
            <a:pPr algn="ctr"/>
            <a:endParaRPr lang="en-GB" sz="2000" b="1" u="sng">
              <a:solidFill>
                <a:schemeClr val="tx1"/>
              </a:solidFill>
              <a:latin typeface="Century Gothic" panose="020B0502020202020204" pitchFamily="34" charset="0"/>
            </a:endParaRPr>
          </a:p>
          <a:p>
            <a:pPr algn="ctr"/>
            <a:endParaRPr lang="en-GB" sz="2000" b="1" u="sng">
              <a:solidFill>
                <a:schemeClr val="tx1"/>
              </a:solidFill>
              <a:latin typeface="Century Gothic" panose="020B0502020202020204" pitchFamily="34" charset="0"/>
            </a:endParaRPr>
          </a:p>
          <a:p>
            <a:pPr algn="ctr"/>
            <a:endParaRPr lang="en-GB" sz="2000" b="1" u="sng">
              <a:solidFill>
                <a:schemeClr val="tx1"/>
              </a:solidFill>
              <a:latin typeface="Century Gothic" panose="020B0502020202020204" pitchFamily="34" charset="0"/>
            </a:endParaRPr>
          </a:p>
          <a:p>
            <a:pPr algn="ctr"/>
            <a:endParaRPr lang="en-GB" sz="2000" b="1" u="sng">
              <a:solidFill>
                <a:schemeClr val="tx1"/>
              </a:solidFill>
              <a:latin typeface="Century Gothic" panose="020B0502020202020204" pitchFamily="34" charset="0"/>
            </a:endParaRPr>
          </a:p>
          <a:p>
            <a:pPr algn="ctr"/>
            <a:endParaRPr lang="en-GB" sz="2000" b="1" u="sng">
              <a:solidFill>
                <a:schemeClr val="tx1"/>
              </a:solidFill>
              <a:latin typeface="Century Gothic" panose="020B0502020202020204" pitchFamily="34" charset="0"/>
            </a:endParaRPr>
          </a:p>
          <a:p>
            <a:pPr algn="ctr"/>
            <a:endParaRPr lang="en-GB" sz="2000" b="1" u="sng">
              <a:solidFill>
                <a:schemeClr val="tx1"/>
              </a:solidFill>
              <a:latin typeface="Century Gothic" panose="020B0502020202020204" pitchFamily="34" charset="0"/>
            </a:endParaRPr>
          </a:p>
          <a:p>
            <a:pPr algn="ctr"/>
            <a:endParaRPr lang="en-GB" sz="2000" b="1" u="sng">
              <a:solidFill>
                <a:schemeClr val="tx1"/>
              </a:solidFill>
              <a:latin typeface="Century Gothic" panose="020B0502020202020204" pitchFamily="34" charset="0"/>
            </a:endParaRPr>
          </a:p>
          <a:p>
            <a:pPr algn="ctr"/>
            <a:endParaRPr lang="en-GB" sz="2000" b="1" u="sng">
              <a:solidFill>
                <a:schemeClr val="tx1"/>
              </a:solidFill>
              <a:latin typeface="Century Gothic" panose="020B0502020202020204" pitchFamily="34" charset="0"/>
            </a:endParaRPr>
          </a:p>
          <a:p>
            <a:pPr algn="ctr"/>
            <a:r>
              <a:rPr lang="en-GB" sz="2000" b="1">
                <a:solidFill>
                  <a:srgbClr val="FF0000"/>
                </a:solidFill>
                <a:latin typeface="Century Gothic" panose="020B0502020202020204" pitchFamily="34" charset="0"/>
              </a:rPr>
              <a:t>True</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graphicFrame>
        <p:nvGraphicFramePr>
          <p:cNvPr id="10" name="Table 9">
            <a:extLst>
              <a:ext uri="{FF2B5EF4-FFF2-40B4-BE49-F238E27FC236}">
                <a16:creationId xmlns:a16="http://schemas.microsoft.com/office/drawing/2014/main" id="{F21A45C5-0000-B54C-B296-103A69473838}"/>
              </a:ext>
            </a:extLst>
          </p:cNvPr>
          <p:cNvGraphicFramePr>
            <a:graphicFrameLocks noGrp="1"/>
          </p:cNvGraphicFramePr>
          <p:nvPr>
            <p:extLst/>
          </p:nvPr>
        </p:nvGraphicFramePr>
        <p:xfrm>
          <a:off x="2452083" y="2473986"/>
          <a:ext cx="4212000" cy="638887"/>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tblGrid>
              <a:tr h="638887">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graphicFrame>
        <p:nvGraphicFramePr>
          <p:cNvPr id="11" name="Table 10">
            <a:extLst>
              <a:ext uri="{FF2B5EF4-FFF2-40B4-BE49-F238E27FC236}">
                <a16:creationId xmlns:a16="http://schemas.microsoft.com/office/drawing/2014/main" id="{3A306B2C-8388-1B4E-90EF-26A003FC50CD}"/>
              </a:ext>
            </a:extLst>
          </p:cNvPr>
          <p:cNvGraphicFramePr>
            <a:graphicFrameLocks noGrp="1"/>
          </p:cNvGraphicFramePr>
          <p:nvPr>
            <p:extLst/>
          </p:nvPr>
        </p:nvGraphicFramePr>
        <p:xfrm>
          <a:off x="2218083" y="3082393"/>
          <a:ext cx="4680000" cy="579120"/>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gridCol w="468000">
                  <a:extLst>
                    <a:ext uri="{9D8B030D-6E8A-4147-A177-3AD203B41FA5}">
                      <a16:colId xmlns:a16="http://schemas.microsoft.com/office/drawing/2014/main" val="2191101073"/>
                    </a:ext>
                  </a:extLst>
                </a:gridCol>
              </a:tblGrid>
              <a:tr h="238533">
                <a:tc>
                  <a:txBody>
                    <a:bodyPr/>
                    <a:lstStyle/>
                    <a:p>
                      <a:pPr algn="ctr"/>
                      <a:r>
                        <a:rPr lang="en-GB" sz="3200" b="1">
                          <a:latin typeface="Century Gothic" panose="020B0502020202020204" pitchFamily="34" charset="0"/>
                        </a:rPr>
                        <a:t>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10</a:t>
                      </a: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sp>
        <p:nvSpPr>
          <p:cNvPr id="9" name="Arc 8">
            <a:extLst>
              <a:ext uri="{FF2B5EF4-FFF2-40B4-BE49-F238E27FC236}">
                <a16:creationId xmlns:a16="http://schemas.microsoft.com/office/drawing/2014/main" id="{4B27878B-4163-3C42-ABE4-612560423BA4}"/>
              </a:ext>
            </a:extLst>
          </p:cNvPr>
          <p:cNvSpPr/>
          <p:nvPr/>
        </p:nvSpPr>
        <p:spPr>
          <a:xfrm>
            <a:off x="5732208" y="2085138"/>
            <a:ext cx="467833" cy="777696"/>
          </a:xfrm>
          <a:prstGeom prst="arc">
            <a:avLst>
              <a:gd name="adj1" fmla="val 10913313"/>
              <a:gd name="adj2" fmla="val 0"/>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srgbClr val="FF0000"/>
              </a:solidFill>
            </a:endParaRPr>
          </a:p>
        </p:txBody>
      </p:sp>
      <p:sp>
        <p:nvSpPr>
          <p:cNvPr id="12" name="Arc 11">
            <a:extLst>
              <a:ext uri="{FF2B5EF4-FFF2-40B4-BE49-F238E27FC236}">
                <a16:creationId xmlns:a16="http://schemas.microsoft.com/office/drawing/2014/main" id="{A340D3BB-8473-DE43-843A-A7D9B9787C67}"/>
              </a:ext>
            </a:extLst>
          </p:cNvPr>
          <p:cNvSpPr/>
          <p:nvPr/>
        </p:nvSpPr>
        <p:spPr>
          <a:xfrm>
            <a:off x="5264291" y="2078121"/>
            <a:ext cx="467833" cy="777696"/>
          </a:xfrm>
          <a:prstGeom prst="arc">
            <a:avLst>
              <a:gd name="adj1" fmla="val 10913313"/>
              <a:gd name="adj2" fmla="val 0"/>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srgbClr val="FF0000"/>
              </a:solidFill>
            </a:endParaRPr>
          </a:p>
        </p:txBody>
      </p:sp>
      <p:sp>
        <p:nvSpPr>
          <p:cNvPr id="13" name="Arc 12">
            <a:extLst>
              <a:ext uri="{FF2B5EF4-FFF2-40B4-BE49-F238E27FC236}">
                <a16:creationId xmlns:a16="http://schemas.microsoft.com/office/drawing/2014/main" id="{42C06D4F-C421-B245-8217-40903B588BD0}"/>
              </a:ext>
            </a:extLst>
          </p:cNvPr>
          <p:cNvSpPr/>
          <p:nvPr/>
        </p:nvSpPr>
        <p:spPr>
          <a:xfrm>
            <a:off x="4796374" y="2078121"/>
            <a:ext cx="467833" cy="777696"/>
          </a:xfrm>
          <a:prstGeom prst="arc">
            <a:avLst>
              <a:gd name="adj1" fmla="val 10913313"/>
              <a:gd name="adj2" fmla="val 0"/>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srgbClr val="FF0000"/>
              </a:solidFill>
            </a:endParaRPr>
          </a:p>
        </p:txBody>
      </p:sp>
      <p:sp>
        <p:nvSpPr>
          <p:cNvPr id="14" name="Arc 13">
            <a:extLst>
              <a:ext uri="{FF2B5EF4-FFF2-40B4-BE49-F238E27FC236}">
                <a16:creationId xmlns:a16="http://schemas.microsoft.com/office/drawing/2014/main" id="{881960F0-49F9-5146-B012-262B726DF568}"/>
              </a:ext>
            </a:extLst>
          </p:cNvPr>
          <p:cNvSpPr/>
          <p:nvPr/>
        </p:nvSpPr>
        <p:spPr>
          <a:xfrm>
            <a:off x="4324166" y="2078121"/>
            <a:ext cx="467833" cy="777696"/>
          </a:xfrm>
          <a:prstGeom prst="arc">
            <a:avLst>
              <a:gd name="adj1" fmla="val 10913313"/>
              <a:gd name="adj2" fmla="val 0"/>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srgbClr val="FF0000"/>
              </a:solidFill>
            </a:endParaRPr>
          </a:p>
        </p:txBody>
      </p:sp>
      <p:sp>
        <p:nvSpPr>
          <p:cNvPr id="15" name="Oval 14">
            <a:extLst>
              <a:ext uri="{FF2B5EF4-FFF2-40B4-BE49-F238E27FC236}">
                <a16:creationId xmlns:a16="http://schemas.microsoft.com/office/drawing/2014/main" id="{E000BBB6-8DCB-BB41-BB16-A1198E5BE0DA}"/>
              </a:ext>
            </a:extLst>
          </p:cNvPr>
          <p:cNvSpPr/>
          <p:nvPr/>
        </p:nvSpPr>
        <p:spPr>
          <a:xfrm>
            <a:off x="5920793" y="3128730"/>
            <a:ext cx="560250" cy="56025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16" name="Oval 15">
            <a:extLst>
              <a:ext uri="{FF2B5EF4-FFF2-40B4-BE49-F238E27FC236}">
                <a16:creationId xmlns:a16="http://schemas.microsoft.com/office/drawing/2014/main" id="{8F6D79CE-E947-7F47-A15D-8F68CF54C829}"/>
              </a:ext>
            </a:extLst>
          </p:cNvPr>
          <p:cNvSpPr/>
          <p:nvPr/>
        </p:nvSpPr>
        <p:spPr>
          <a:xfrm>
            <a:off x="4044041" y="3128204"/>
            <a:ext cx="560250" cy="56025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Tree>
    <p:extLst>
      <p:ext uri="{BB962C8B-B14F-4D97-AF65-F5344CB8AC3E}">
        <p14:creationId xmlns:p14="http://schemas.microsoft.com/office/powerpoint/2010/main" val="27244835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Varied Fluency 3</a:t>
            </a:r>
          </a:p>
          <a:p>
            <a:pPr algn="ctr"/>
            <a:endParaRPr lang="en-GB" sz="2000" b="1">
              <a:solidFill>
                <a:schemeClr val="bg2">
                  <a:lumMod val="50000"/>
                </a:schemeClr>
              </a:solidFill>
              <a:latin typeface="Century Gothic" panose="020B0502020202020204" pitchFamily="34" charset="0"/>
            </a:endParaRPr>
          </a:p>
          <a:p>
            <a:pPr algn="ctr"/>
            <a:r>
              <a:rPr lang="en-GB" sz="2000" b="1">
                <a:solidFill>
                  <a:schemeClr val="tx1"/>
                </a:solidFill>
                <a:latin typeface="Century Gothic" panose="020B0502020202020204" pitchFamily="34" charset="0"/>
              </a:rPr>
              <a:t>Use the number track to complete the number sentence.</a:t>
            </a:r>
            <a:endParaRPr lang="en-GB" sz="2000" b="1" u="sng">
              <a:solidFill>
                <a:schemeClr val="tx1"/>
              </a:solidFill>
              <a:latin typeface="Century Gothic" panose="020B0502020202020204" pitchFamily="34" charset="0"/>
            </a:endParaRPr>
          </a:p>
          <a:p>
            <a:pPr algn="ctr"/>
            <a:endParaRPr lang="en-GB" sz="2000" u="sng">
              <a:solidFill>
                <a:schemeClr val="bg2">
                  <a:lumMod val="50000"/>
                </a:schemeClr>
              </a:solidFill>
              <a:latin typeface="SassoonCRInfantMedium" panose="02000603020000020003" pitchFamily="2"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41B0B320-3BAA-4843-A8FF-260630310B09}"/>
              </a:ext>
            </a:extLst>
          </p:cNvPr>
          <p:cNvGraphicFramePr>
            <a:graphicFrameLocks noGrp="1"/>
          </p:cNvGraphicFramePr>
          <p:nvPr>
            <p:extLst>
              <p:ext uri="{D42A27DB-BD31-4B8C-83A1-F6EECF244321}">
                <p14:modId xmlns:p14="http://schemas.microsoft.com/office/powerpoint/2010/main" val="228298636"/>
              </p:ext>
            </p:extLst>
          </p:nvPr>
        </p:nvGraphicFramePr>
        <p:xfrm>
          <a:off x="531123" y="1955588"/>
          <a:ext cx="8094990" cy="961746"/>
        </p:xfrm>
        <a:graphic>
          <a:graphicData uri="http://schemas.openxmlformats.org/drawingml/2006/table">
            <a:tbl>
              <a:tblPr firstRow="1" bandRow="1">
                <a:tableStyleId>{5C22544A-7EE6-4342-B048-85BDC9FD1C3A}</a:tableStyleId>
              </a:tblPr>
              <a:tblGrid>
                <a:gridCol w="809499">
                  <a:extLst>
                    <a:ext uri="{9D8B030D-6E8A-4147-A177-3AD203B41FA5}">
                      <a16:colId xmlns:a16="http://schemas.microsoft.com/office/drawing/2014/main" val="20000"/>
                    </a:ext>
                  </a:extLst>
                </a:gridCol>
                <a:gridCol w="809499">
                  <a:extLst>
                    <a:ext uri="{9D8B030D-6E8A-4147-A177-3AD203B41FA5}">
                      <a16:colId xmlns:a16="http://schemas.microsoft.com/office/drawing/2014/main" val="20001"/>
                    </a:ext>
                  </a:extLst>
                </a:gridCol>
                <a:gridCol w="809499">
                  <a:extLst>
                    <a:ext uri="{9D8B030D-6E8A-4147-A177-3AD203B41FA5}">
                      <a16:colId xmlns:a16="http://schemas.microsoft.com/office/drawing/2014/main" val="20002"/>
                    </a:ext>
                  </a:extLst>
                </a:gridCol>
                <a:gridCol w="809499">
                  <a:extLst>
                    <a:ext uri="{9D8B030D-6E8A-4147-A177-3AD203B41FA5}">
                      <a16:colId xmlns:a16="http://schemas.microsoft.com/office/drawing/2014/main" val="20003"/>
                    </a:ext>
                  </a:extLst>
                </a:gridCol>
                <a:gridCol w="809499">
                  <a:extLst>
                    <a:ext uri="{9D8B030D-6E8A-4147-A177-3AD203B41FA5}">
                      <a16:colId xmlns:a16="http://schemas.microsoft.com/office/drawing/2014/main" val="20004"/>
                    </a:ext>
                  </a:extLst>
                </a:gridCol>
                <a:gridCol w="809499">
                  <a:extLst>
                    <a:ext uri="{9D8B030D-6E8A-4147-A177-3AD203B41FA5}">
                      <a16:colId xmlns:a16="http://schemas.microsoft.com/office/drawing/2014/main" val="2009180824"/>
                    </a:ext>
                  </a:extLst>
                </a:gridCol>
                <a:gridCol w="809499">
                  <a:extLst>
                    <a:ext uri="{9D8B030D-6E8A-4147-A177-3AD203B41FA5}">
                      <a16:colId xmlns:a16="http://schemas.microsoft.com/office/drawing/2014/main" val="3770611193"/>
                    </a:ext>
                  </a:extLst>
                </a:gridCol>
                <a:gridCol w="809499">
                  <a:extLst>
                    <a:ext uri="{9D8B030D-6E8A-4147-A177-3AD203B41FA5}">
                      <a16:colId xmlns:a16="http://schemas.microsoft.com/office/drawing/2014/main" val="2089299442"/>
                    </a:ext>
                  </a:extLst>
                </a:gridCol>
                <a:gridCol w="809499">
                  <a:extLst>
                    <a:ext uri="{9D8B030D-6E8A-4147-A177-3AD203B41FA5}">
                      <a16:colId xmlns:a16="http://schemas.microsoft.com/office/drawing/2014/main" val="2642292342"/>
                    </a:ext>
                  </a:extLst>
                </a:gridCol>
                <a:gridCol w="809499">
                  <a:extLst>
                    <a:ext uri="{9D8B030D-6E8A-4147-A177-3AD203B41FA5}">
                      <a16:colId xmlns:a16="http://schemas.microsoft.com/office/drawing/2014/main" val="3274476790"/>
                    </a:ext>
                  </a:extLst>
                </a:gridCol>
              </a:tblGrid>
              <a:tr h="955921">
                <a:tc>
                  <a:txBody>
                    <a:bodyPr/>
                    <a:lstStyle/>
                    <a:p>
                      <a:pPr algn="ctr"/>
                      <a:r>
                        <a:rPr lang="en-GB" sz="4600">
                          <a:solidFill>
                            <a:schemeClr val="tx1"/>
                          </a:solidFill>
                          <a:latin typeface="Century Gothic" panose="020B0502020202020204" pitchFamily="34" charset="0"/>
                        </a:rPr>
                        <a:t>1</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2</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3</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4</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dirty="0">
                          <a:solidFill>
                            <a:schemeClr val="tx1"/>
                          </a:solidFill>
                          <a:latin typeface="Century Gothic" panose="020B0502020202020204" pitchFamily="34" charset="0"/>
                        </a:rPr>
                        <a:t>5</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6</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7</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8</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9</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dirty="0">
                          <a:solidFill>
                            <a:schemeClr val="tx1"/>
                          </a:solidFill>
                          <a:latin typeface="Century Gothic" panose="020B0502020202020204" pitchFamily="34" charset="0"/>
                        </a:rPr>
                        <a:t>10</a:t>
                      </a:r>
                    </a:p>
                  </a:txBody>
                  <a:tcPr marL="0" marR="0"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9" name="Table 8">
            <a:extLst>
              <a:ext uri="{FF2B5EF4-FFF2-40B4-BE49-F238E27FC236}">
                <a16:creationId xmlns:a16="http://schemas.microsoft.com/office/drawing/2014/main" id="{D91B07AD-1707-C74F-A23E-6ACE83A4D30F}"/>
              </a:ext>
            </a:extLst>
          </p:cNvPr>
          <p:cNvGraphicFramePr>
            <a:graphicFrameLocks noGrp="1"/>
          </p:cNvGraphicFramePr>
          <p:nvPr>
            <p:extLst>
              <p:ext uri="{D42A27DB-BD31-4B8C-83A1-F6EECF244321}">
                <p14:modId xmlns:p14="http://schemas.microsoft.com/office/powerpoint/2010/main" val="2917843082"/>
              </p:ext>
            </p:extLst>
          </p:nvPr>
        </p:nvGraphicFramePr>
        <p:xfrm>
          <a:off x="2188817" y="3782542"/>
          <a:ext cx="4779605" cy="955921"/>
        </p:xfrm>
        <a:graphic>
          <a:graphicData uri="http://schemas.openxmlformats.org/drawingml/2006/table">
            <a:tbl>
              <a:tblPr firstRow="1" bandRow="1">
                <a:tableStyleId>{5940675A-B579-460E-94D1-54222C63F5DA}</a:tableStyleId>
              </a:tblPr>
              <a:tblGrid>
                <a:gridCol w="955921">
                  <a:extLst>
                    <a:ext uri="{9D8B030D-6E8A-4147-A177-3AD203B41FA5}">
                      <a16:colId xmlns:a16="http://schemas.microsoft.com/office/drawing/2014/main" val="2482190958"/>
                    </a:ext>
                  </a:extLst>
                </a:gridCol>
                <a:gridCol w="955921">
                  <a:extLst>
                    <a:ext uri="{9D8B030D-6E8A-4147-A177-3AD203B41FA5}">
                      <a16:colId xmlns:a16="http://schemas.microsoft.com/office/drawing/2014/main" val="980228825"/>
                    </a:ext>
                  </a:extLst>
                </a:gridCol>
                <a:gridCol w="955921">
                  <a:extLst>
                    <a:ext uri="{9D8B030D-6E8A-4147-A177-3AD203B41FA5}">
                      <a16:colId xmlns:a16="http://schemas.microsoft.com/office/drawing/2014/main" val="2178879821"/>
                    </a:ext>
                  </a:extLst>
                </a:gridCol>
                <a:gridCol w="955921">
                  <a:extLst>
                    <a:ext uri="{9D8B030D-6E8A-4147-A177-3AD203B41FA5}">
                      <a16:colId xmlns:a16="http://schemas.microsoft.com/office/drawing/2014/main" val="513074369"/>
                    </a:ext>
                  </a:extLst>
                </a:gridCol>
                <a:gridCol w="955921">
                  <a:extLst>
                    <a:ext uri="{9D8B030D-6E8A-4147-A177-3AD203B41FA5}">
                      <a16:colId xmlns:a16="http://schemas.microsoft.com/office/drawing/2014/main" val="3067316331"/>
                    </a:ext>
                  </a:extLst>
                </a:gridCol>
              </a:tblGrid>
              <a:tr h="955921">
                <a:tc>
                  <a:txBody>
                    <a:bodyPr/>
                    <a:lstStyle/>
                    <a:p>
                      <a:pPr algn="ctr"/>
                      <a:r>
                        <a:rPr lang="en-GB" sz="4000" b="1">
                          <a:latin typeface="Century Gothic" panose="020B0502020202020204" pitchFamily="34" charset="0"/>
                        </a:rPr>
                        <a:t>8</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000" b="1">
                          <a:latin typeface="Century Gothic" panose="020B0502020202020204" pitchFamily="34" charset="0"/>
                        </a:rPr>
                        <a:t>– </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4000" b="1">
                        <a:solidFill>
                          <a:srgbClr val="FF0000"/>
                        </a:solidFill>
                        <a:latin typeface="Century Gothic" panose="020B0502020202020204" pitchFamily="34" charset="0"/>
                      </a:endParaRP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000" b="1">
                          <a:latin typeface="Century Gothic" panose="020B0502020202020204" pitchFamily="34" charset="0"/>
                        </a:rPr>
                        <a:t>=</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4000" b="1">
                          <a:latin typeface="Century Gothic" panose="020B0502020202020204" pitchFamily="34" charset="0"/>
                        </a:rPr>
                        <a:t>5</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15834919"/>
                  </a:ext>
                </a:extLst>
              </a:tr>
            </a:tbl>
          </a:graphicData>
        </a:graphic>
      </p:graphicFrame>
    </p:spTree>
    <p:extLst>
      <p:ext uri="{BB962C8B-B14F-4D97-AF65-F5344CB8AC3E}">
        <p14:creationId xmlns:p14="http://schemas.microsoft.com/office/powerpoint/2010/main" val="2489581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Varied Fluency 3</a:t>
            </a:r>
          </a:p>
          <a:p>
            <a:pPr algn="ctr"/>
            <a:endParaRPr lang="en-GB" sz="2000" b="1">
              <a:solidFill>
                <a:schemeClr val="bg2">
                  <a:lumMod val="50000"/>
                </a:schemeClr>
              </a:solidFill>
              <a:latin typeface="Century Gothic" panose="020B0502020202020204" pitchFamily="34" charset="0"/>
            </a:endParaRPr>
          </a:p>
          <a:p>
            <a:pPr algn="ctr"/>
            <a:r>
              <a:rPr lang="en-GB" sz="2000" b="1">
                <a:solidFill>
                  <a:schemeClr val="tx1"/>
                </a:solidFill>
                <a:latin typeface="Century Gothic" panose="020B0502020202020204" pitchFamily="34" charset="0"/>
              </a:rPr>
              <a:t>Use the number track to complete the number sentence.</a:t>
            </a:r>
            <a:endParaRPr lang="en-GB" sz="2000" b="1" u="sng">
              <a:solidFill>
                <a:schemeClr val="tx1"/>
              </a:solidFill>
              <a:latin typeface="Century Gothic" panose="020B0502020202020204" pitchFamily="34" charset="0"/>
            </a:endParaRPr>
          </a:p>
          <a:p>
            <a:pPr algn="ctr"/>
            <a:endParaRPr lang="en-GB" sz="2000" u="sng">
              <a:solidFill>
                <a:schemeClr val="bg2">
                  <a:lumMod val="50000"/>
                </a:schemeClr>
              </a:solidFill>
              <a:latin typeface="SassoonCRInfantMedium" panose="02000603020000020003" pitchFamily="2"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41B0B320-3BAA-4843-A8FF-260630310B09}"/>
              </a:ext>
            </a:extLst>
          </p:cNvPr>
          <p:cNvGraphicFramePr>
            <a:graphicFrameLocks noGrp="1"/>
          </p:cNvGraphicFramePr>
          <p:nvPr>
            <p:extLst>
              <p:ext uri="{D42A27DB-BD31-4B8C-83A1-F6EECF244321}">
                <p14:modId xmlns:p14="http://schemas.microsoft.com/office/powerpoint/2010/main" val="4075929266"/>
              </p:ext>
            </p:extLst>
          </p:nvPr>
        </p:nvGraphicFramePr>
        <p:xfrm>
          <a:off x="531123" y="1955588"/>
          <a:ext cx="8094990" cy="961746"/>
        </p:xfrm>
        <a:graphic>
          <a:graphicData uri="http://schemas.openxmlformats.org/drawingml/2006/table">
            <a:tbl>
              <a:tblPr firstRow="1" bandRow="1">
                <a:tableStyleId>{5C22544A-7EE6-4342-B048-85BDC9FD1C3A}</a:tableStyleId>
              </a:tblPr>
              <a:tblGrid>
                <a:gridCol w="809499">
                  <a:extLst>
                    <a:ext uri="{9D8B030D-6E8A-4147-A177-3AD203B41FA5}">
                      <a16:colId xmlns:a16="http://schemas.microsoft.com/office/drawing/2014/main" val="20000"/>
                    </a:ext>
                  </a:extLst>
                </a:gridCol>
                <a:gridCol w="809499">
                  <a:extLst>
                    <a:ext uri="{9D8B030D-6E8A-4147-A177-3AD203B41FA5}">
                      <a16:colId xmlns:a16="http://schemas.microsoft.com/office/drawing/2014/main" val="20001"/>
                    </a:ext>
                  </a:extLst>
                </a:gridCol>
                <a:gridCol w="809499">
                  <a:extLst>
                    <a:ext uri="{9D8B030D-6E8A-4147-A177-3AD203B41FA5}">
                      <a16:colId xmlns:a16="http://schemas.microsoft.com/office/drawing/2014/main" val="20002"/>
                    </a:ext>
                  </a:extLst>
                </a:gridCol>
                <a:gridCol w="809499">
                  <a:extLst>
                    <a:ext uri="{9D8B030D-6E8A-4147-A177-3AD203B41FA5}">
                      <a16:colId xmlns:a16="http://schemas.microsoft.com/office/drawing/2014/main" val="20003"/>
                    </a:ext>
                  </a:extLst>
                </a:gridCol>
                <a:gridCol w="809499">
                  <a:extLst>
                    <a:ext uri="{9D8B030D-6E8A-4147-A177-3AD203B41FA5}">
                      <a16:colId xmlns:a16="http://schemas.microsoft.com/office/drawing/2014/main" val="20004"/>
                    </a:ext>
                  </a:extLst>
                </a:gridCol>
                <a:gridCol w="809499">
                  <a:extLst>
                    <a:ext uri="{9D8B030D-6E8A-4147-A177-3AD203B41FA5}">
                      <a16:colId xmlns:a16="http://schemas.microsoft.com/office/drawing/2014/main" val="2009180824"/>
                    </a:ext>
                  </a:extLst>
                </a:gridCol>
                <a:gridCol w="809499">
                  <a:extLst>
                    <a:ext uri="{9D8B030D-6E8A-4147-A177-3AD203B41FA5}">
                      <a16:colId xmlns:a16="http://schemas.microsoft.com/office/drawing/2014/main" val="3770611193"/>
                    </a:ext>
                  </a:extLst>
                </a:gridCol>
                <a:gridCol w="809499">
                  <a:extLst>
                    <a:ext uri="{9D8B030D-6E8A-4147-A177-3AD203B41FA5}">
                      <a16:colId xmlns:a16="http://schemas.microsoft.com/office/drawing/2014/main" val="2089299442"/>
                    </a:ext>
                  </a:extLst>
                </a:gridCol>
                <a:gridCol w="809499">
                  <a:extLst>
                    <a:ext uri="{9D8B030D-6E8A-4147-A177-3AD203B41FA5}">
                      <a16:colId xmlns:a16="http://schemas.microsoft.com/office/drawing/2014/main" val="2642292342"/>
                    </a:ext>
                  </a:extLst>
                </a:gridCol>
                <a:gridCol w="809499">
                  <a:extLst>
                    <a:ext uri="{9D8B030D-6E8A-4147-A177-3AD203B41FA5}">
                      <a16:colId xmlns:a16="http://schemas.microsoft.com/office/drawing/2014/main" val="3274476790"/>
                    </a:ext>
                  </a:extLst>
                </a:gridCol>
              </a:tblGrid>
              <a:tr h="955921">
                <a:tc>
                  <a:txBody>
                    <a:bodyPr/>
                    <a:lstStyle/>
                    <a:p>
                      <a:pPr algn="ctr"/>
                      <a:r>
                        <a:rPr lang="en-GB" sz="4600">
                          <a:solidFill>
                            <a:schemeClr val="tx1"/>
                          </a:solidFill>
                          <a:latin typeface="Century Gothic" panose="020B0502020202020204" pitchFamily="34" charset="0"/>
                        </a:rPr>
                        <a:t>1</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2</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3</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dirty="0">
                          <a:solidFill>
                            <a:schemeClr val="tx1"/>
                          </a:solidFill>
                          <a:latin typeface="Century Gothic" panose="020B0502020202020204" pitchFamily="34" charset="0"/>
                        </a:rPr>
                        <a:t>4</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5</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6</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7</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8</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9</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dirty="0">
                          <a:solidFill>
                            <a:schemeClr val="tx1"/>
                          </a:solidFill>
                          <a:latin typeface="Century Gothic" panose="020B0502020202020204" pitchFamily="34" charset="0"/>
                        </a:rPr>
                        <a:t>10</a:t>
                      </a:r>
                    </a:p>
                  </a:txBody>
                  <a:tcPr marL="0" marR="0"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graphicFrame>
        <p:nvGraphicFramePr>
          <p:cNvPr id="9" name="Table 8">
            <a:extLst>
              <a:ext uri="{FF2B5EF4-FFF2-40B4-BE49-F238E27FC236}">
                <a16:creationId xmlns:a16="http://schemas.microsoft.com/office/drawing/2014/main" id="{D91B07AD-1707-C74F-A23E-6ACE83A4D30F}"/>
              </a:ext>
            </a:extLst>
          </p:cNvPr>
          <p:cNvGraphicFramePr>
            <a:graphicFrameLocks noGrp="1"/>
          </p:cNvGraphicFramePr>
          <p:nvPr>
            <p:extLst/>
          </p:nvPr>
        </p:nvGraphicFramePr>
        <p:xfrm>
          <a:off x="2188817" y="3782542"/>
          <a:ext cx="4779605" cy="955921"/>
        </p:xfrm>
        <a:graphic>
          <a:graphicData uri="http://schemas.openxmlformats.org/drawingml/2006/table">
            <a:tbl>
              <a:tblPr firstRow="1" bandRow="1">
                <a:tableStyleId>{5940675A-B579-460E-94D1-54222C63F5DA}</a:tableStyleId>
              </a:tblPr>
              <a:tblGrid>
                <a:gridCol w="955921">
                  <a:extLst>
                    <a:ext uri="{9D8B030D-6E8A-4147-A177-3AD203B41FA5}">
                      <a16:colId xmlns:a16="http://schemas.microsoft.com/office/drawing/2014/main" val="2482190958"/>
                    </a:ext>
                  </a:extLst>
                </a:gridCol>
                <a:gridCol w="955921">
                  <a:extLst>
                    <a:ext uri="{9D8B030D-6E8A-4147-A177-3AD203B41FA5}">
                      <a16:colId xmlns:a16="http://schemas.microsoft.com/office/drawing/2014/main" val="980228825"/>
                    </a:ext>
                  </a:extLst>
                </a:gridCol>
                <a:gridCol w="955921">
                  <a:extLst>
                    <a:ext uri="{9D8B030D-6E8A-4147-A177-3AD203B41FA5}">
                      <a16:colId xmlns:a16="http://schemas.microsoft.com/office/drawing/2014/main" val="2178879821"/>
                    </a:ext>
                  </a:extLst>
                </a:gridCol>
                <a:gridCol w="955921">
                  <a:extLst>
                    <a:ext uri="{9D8B030D-6E8A-4147-A177-3AD203B41FA5}">
                      <a16:colId xmlns:a16="http://schemas.microsoft.com/office/drawing/2014/main" val="513074369"/>
                    </a:ext>
                  </a:extLst>
                </a:gridCol>
                <a:gridCol w="955921">
                  <a:extLst>
                    <a:ext uri="{9D8B030D-6E8A-4147-A177-3AD203B41FA5}">
                      <a16:colId xmlns:a16="http://schemas.microsoft.com/office/drawing/2014/main" val="3067316331"/>
                    </a:ext>
                  </a:extLst>
                </a:gridCol>
              </a:tblGrid>
              <a:tr h="955921">
                <a:tc>
                  <a:txBody>
                    <a:bodyPr/>
                    <a:lstStyle/>
                    <a:p>
                      <a:pPr algn="ctr"/>
                      <a:r>
                        <a:rPr lang="en-GB" sz="4000" b="1">
                          <a:latin typeface="Century Gothic" panose="020B0502020202020204" pitchFamily="34" charset="0"/>
                        </a:rPr>
                        <a:t>8</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000" b="1">
                          <a:latin typeface="Century Gothic" panose="020B0502020202020204" pitchFamily="34" charset="0"/>
                        </a:rPr>
                        <a:t>– </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4000" b="1">
                          <a:solidFill>
                            <a:srgbClr val="FF0000"/>
                          </a:solidFill>
                          <a:latin typeface="Century Gothic" panose="020B0502020202020204" pitchFamily="34" charset="0"/>
                        </a:rPr>
                        <a:t>3</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000" b="1">
                          <a:latin typeface="Century Gothic" panose="020B0502020202020204" pitchFamily="34" charset="0"/>
                        </a:rPr>
                        <a:t>=</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4000" b="1">
                          <a:latin typeface="Century Gothic" panose="020B0502020202020204" pitchFamily="34" charset="0"/>
                        </a:rPr>
                        <a:t>5</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15834919"/>
                  </a:ext>
                </a:extLst>
              </a:tr>
            </a:tbl>
          </a:graphicData>
        </a:graphic>
      </p:graphicFrame>
    </p:spTree>
    <p:extLst>
      <p:ext uri="{BB962C8B-B14F-4D97-AF65-F5344CB8AC3E}">
        <p14:creationId xmlns:p14="http://schemas.microsoft.com/office/powerpoint/2010/main" val="34879911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Varied Fluency 4</a:t>
            </a:r>
          </a:p>
          <a:p>
            <a:pPr algn="ctr"/>
            <a:endParaRPr lang="en-GB" sz="2000" b="1" u="sng">
              <a:solidFill>
                <a:schemeClr val="bg2">
                  <a:lumMod val="50000"/>
                </a:schemeClr>
              </a:solidFill>
              <a:latin typeface="Century Gothic" panose="020B0502020202020204" pitchFamily="34" charset="0"/>
            </a:endParaRPr>
          </a:p>
          <a:p>
            <a:r>
              <a:rPr lang="en-GB" sz="2000" b="1">
                <a:solidFill>
                  <a:schemeClr val="tx1"/>
                </a:solidFill>
                <a:latin typeface="Century Gothic" panose="020B0502020202020204" pitchFamily="34" charset="0"/>
              </a:rPr>
              <a:t>Start on the number 10. Make four jumps backwards. </a:t>
            </a:r>
          </a:p>
          <a:p>
            <a:endParaRPr lang="en-GB" sz="2000" b="1">
              <a:solidFill>
                <a:schemeClr val="tx1"/>
              </a:solidFill>
              <a:latin typeface="Century Gothic" panose="020B0502020202020204" pitchFamily="34" charset="0"/>
            </a:endParaRPr>
          </a:p>
          <a:p>
            <a:r>
              <a:rPr lang="en-GB" sz="2000" b="1">
                <a:solidFill>
                  <a:schemeClr val="tx1"/>
                </a:solidFill>
                <a:latin typeface="Century Gothic" panose="020B0502020202020204" pitchFamily="34" charset="0"/>
              </a:rPr>
              <a:t>Which number do you land on? </a:t>
            </a:r>
          </a:p>
          <a:p>
            <a:endParaRPr lang="en-GB" sz="2000" b="1">
              <a:solidFill>
                <a:schemeClr val="tx1"/>
              </a:solidFill>
              <a:latin typeface="Century Gothic" panose="020B0502020202020204" pitchFamily="34" charset="0"/>
            </a:endParaRPr>
          </a:p>
          <a:p>
            <a:endParaRPr lang="en-GB" sz="2000" b="1">
              <a:solidFill>
                <a:schemeClr val="tx1"/>
              </a:solidFill>
              <a:latin typeface="Century Gothic" panose="020B0502020202020204" pitchFamily="34" charset="0"/>
            </a:endParaRPr>
          </a:p>
          <a:p>
            <a:endParaRPr lang="en-GB" sz="2000" b="1">
              <a:solidFill>
                <a:schemeClr val="tx1"/>
              </a:solidFill>
              <a:latin typeface="Century Gothic" panose="020B0502020202020204" pitchFamily="34" charset="0"/>
            </a:endParaRPr>
          </a:p>
          <a:p>
            <a:endParaRPr lang="en-GB" sz="2000" b="1">
              <a:solidFill>
                <a:schemeClr val="tx1"/>
              </a:solidFill>
              <a:latin typeface="Century Gothic" panose="020B0502020202020204" pitchFamily="34" charset="0"/>
            </a:endParaRPr>
          </a:p>
          <a:p>
            <a:endParaRPr lang="en-GB" sz="2000" b="1">
              <a:solidFill>
                <a:schemeClr val="tx1"/>
              </a:solidFill>
              <a:latin typeface="Century Gothic" panose="020B0502020202020204" pitchFamily="34" charset="0"/>
            </a:endParaRPr>
          </a:p>
          <a:p>
            <a:endParaRPr lang="en-GB" sz="2000" b="1">
              <a:solidFill>
                <a:schemeClr val="tx1"/>
              </a:solidFill>
              <a:latin typeface="Century Gothic" panose="020B0502020202020204" pitchFamily="34" charset="0"/>
            </a:endParaRPr>
          </a:p>
          <a:p>
            <a:endParaRPr lang="en-GB" sz="2000" b="1">
              <a:solidFill>
                <a:schemeClr val="tx1"/>
              </a:solidFill>
              <a:latin typeface="Century Gothic" panose="020B0502020202020204" pitchFamily="34" charset="0"/>
            </a:endParaRPr>
          </a:p>
          <a:p>
            <a:endParaRPr lang="en-GB" sz="2000" b="1">
              <a:solidFill>
                <a:schemeClr val="tx1"/>
              </a:solidFill>
              <a:latin typeface="Century Gothic" panose="020B0502020202020204" pitchFamily="34" charset="0"/>
            </a:endParaRPr>
          </a:p>
          <a:p>
            <a:endParaRPr lang="en-GB" sz="2000" b="1">
              <a:solidFill>
                <a:schemeClr val="tx1"/>
              </a:solidFill>
              <a:latin typeface="Century Gothic" panose="020B0502020202020204" pitchFamily="34" charset="0"/>
            </a:endParaRPr>
          </a:p>
          <a:p>
            <a:endParaRPr lang="en-GB" sz="2000" b="1">
              <a:solidFill>
                <a:schemeClr val="tx1"/>
              </a:solidFill>
              <a:latin typeface="Century Gothic" panose="020B0502020202020204" pitchFamily="34" charset="0"/>
            </a:endParaRPr>
          </a:p>
          <a:p>
            <a:r>
              <a:rPr lang="en-GB" sz="2000" b="1">
                <a:solidFill>
                  <a:schemeClr val="tx1"/>
                </a:solidFill>
                <a:latin typeface="Century Gothic" panose="020B0502020202020204" pitchFamily="34" charset="0"/>
              </a:rPr>
              <a:t>Write a number sentence to match.</a:t>
            </a:r>
          </a:p>
          <a:p>
            <a:endParaRPr lang="en-GB" sz="2000" b="1">
              <a:solidFill>
                <a:schemeClr val="tx1"/>
              </a:solidFill>
              <a:latin typeface="Century Gothic" panose="020B0502020202020204" pitchFamily="34" charset="0"/>
            </a:endParaRPr>
          </a:p>
          <a:p>
            <a:pPr algn="ctr"/>
            <a:endParaRPr lang="en-GB" sz="2000" b="1" u="sng">
              <a:solidFill>
                <a:schemeClr val="bg2">
                  <a:lumMod val="50000"/>
                </a:schemeClr>
              </a:solidFill>
              <a:latin typeface="Century Gothic" panose="020B0502020202020204" pitchFamily="34" charset="0"/>
            </a:endParaRPr>
          </a:p>
          <a:p>
            <a:pPr algn="ctr"/>
            <a:endParaRPr lang="en-GB" sz="2000" u="sng">
              <a:solidFill>
                <a:schemeClr val="bg2">
                  <a:lumMod val="50000"/>
                </a:schemeClr>
              </a:solidFill>
              <a:latin typeface="SassoonCRInfantMedium" panose="02000603020000020003" pitchFamily="2"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5DECFD0D-E2A9-F249-B75A-5D97E2F2FF7F}"/>
              </a:ext>
            </a:extLst>
          </p:cNvPr>
          <p:cNvGraphicFramePr>
            <a:graphicFrameLocks noGrp="1"/>
          </p:cNvGraphicFramePr>
          <p:nvPr>
            <p:extLst>
              <p:ext uri="{D42A27DB-BD31-4B8C-83A1-F6EECF244321}">
                <p14:modId xmlns:p14="http://schemas.microsoft.com/office/powerpoint/2010/main" val="3392754387"/>
              </p:ext>
            </p:extLst>
          </p:nvPr>
        </p:nvGraphicFramePr>
        <p:xfrm>
          <a:off x="2452083" y="2686641"/>
          <a:ext cx="4212000" cy="638887"/>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tblGrid>
              <a:tr h="638887">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graphicFrame>
        <p:nvGraphicFramePr>
          <p:cNvPr id="9" name="Table 8">
            <a:extLst>
              <a:ext uri="{FF2B5EF4-FFF2-40B4-BE49-F238E27FC236}">
                <a16:creationId xmlns:a16="http://schemas.microsoft.com/office/drawing/2014/main" id="{81DD9465-715A-6849-818F-7DD3E55EBBCA}"/>
              </a:ext>
            </a:extLst>
          </p:cNvPr>
          <p:cNvGraphicFramePr>
            <a:graphicFrameLocks noGrp="1"/>
          </p:cNvGraphicFramePr>
          <p:nvPr>
            <p:extLst>
              <p:ext uri="{D42A27DB-BD31-4B8C-83A1-F6EECF244321}">
                <p14:modId xmlns:p14="http://schemas.microsoft.com/office/powerpoint/2010/main" val="1023346243"/>
              </p:ext>
            </p:extLst>
          </p:nvPr>
        </p:nvGraphicFramePr>
        <p:xfrm>
          <a:off x="2218083" y="3295048"/>
          <a:ext cx="4680000" cy="579120"/>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gridCol w="468000">
                  <a:extLst>
                    <a:ext uri="{9D8B030D-6E8A-4147-A177-3AD203B41FA5}">
                      <a16:colId xmlns:a16="http://schemas.microsoft.com/office/drawing/2014/main" val="2191101073"/>
                    </a:ext>
                  </a:extLst>
                </a:gridCol>
              </a:tblGrid>
              <a:tr h="238533">
                <a:tc>
                  <a:txBody>
                    <a:bodyPr/>
                    <a:lstStyle/>
                    <a:p>
                      <a:pPr algn="ctr"/>
                      <a:r>
                        <a:rPr lang="en-GB" sz="3200" b="1">
                          <a:latin typeface="Century Gothic" panose="020B0502020202020204" pitchFamily="34" charset="0"/>
                        </a:rPr>
                        <a:t>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10</a:t>
                      </a: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spTree>
    <p:extLst>
      <p:ext uri="{BB962C8B-B14F-4D97-AF65-F5344CB8AC3E}">
        <p14:creationId xmlns:p14="http://schemas.microsoft.com/office/powerpoint/2010/main" val="40975355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Varied Fluency 4</a:t>
            </a:r>
          </a:p>
          <a:p>
            <a:pPr algn="ctr"/>
            <a:endParaRPr lang="en-GB" sz="2000" b="1" u="sng">
              <a:solidFill>
                <a:schemeClr val="bg2">
                  <a:lumMod val="50000"/>
                </a:schemeClr>
              </a:solidFill>
              <a:latin typeface="Century Gothic" panose="020B0502020202020204" pitchFamily="34" charset="0"/>
            </a:endParaRPr>
          </a:p>
          <a:p>
            <a:r>
              <a:rPr lang="en-GB" sz="2000" b="1">
                <a:solidFill>
                  <a:schemeClr val="tx1"/>
                </a:solidFill>
                <a:latin typeface="Century Gothic" panose="020B0502020202020204" pitchFamily="34" charset="0"/>
              </a:rPr>
              <a:t>Start on the number 10. Make four jumps backwards. </a:t>
            </a:r>
          </a:p>
          <a:p>
            <a:endParaRPr lang="en-GB" sz="2000" b="1">
              <a:solidFill>
                <a:schemeClr val="tx1"/>
              </a:solidFill>
              <a:latin typeface="Century Gothic" panose="020B0502020202020204" pitchFamily="34" charset="0"/>
            </a:endParaRPr>
          </a:p>
          <a:p>
            <a:r>
              <a:rPr lang="en-GB" sz="2000" b="1">
                <a:solidFill>
                  <a:schemeClr val="tx1"/>
                </a:solidFill>
                <a:latin typeface="Century Gothic" panose="020B0502020202020204" pitchFamily="34" charset="0"/>
              </a:rPr>
              <a:t>Which number do you land on? </a:t>
            </a:r>
          </a:p>
          <a:p>
            <a:endParaRPr lang="en-GB" sz="2000" b="1">
              <a:solidFill>
                <a:schemeClr val="tx1"/>
              </a:solidFill>
              <a:latin typeface="Century Gothic" panose="020B0502020202020204" pitchFamily="34" charset="0"/>
            </a:endParaRPr>
          </a:p>
          <a:p>
            <a:endParaRPr lang="en-GB" sz="2000" b="1">
              <a:solidFill>
                <a:schemeClr val="tx1"/>
              </a:solidFill>
              <a:latin typeface="Century Gothic" panose="020B0502020202020204" pitchFamily="34" charset="0"/>
            </a:endParaRPr>
          </a:p>
          <a:p>
            <a:endParaRPr lang="en-GB" sz="2000" b="1">
              <a:solidFill>
                <a:schemeClr val="tx1"/>
              </a:solidFill>
              <a:latin typeface="Century Gothic" panose="020B0502020202020204" pitchFamily="34" charset="0"/>
            </a:endParaRPr>
          </a:p>
          <a:p>
            <a:endParaRPr lang="en-GB" sz="2000" b="1">
              <a:solidFill>
                <a:schemeClr val="tx1"/>
              </a:solidFill>
              <a:latin typeface="Century Gothic" panose="020B0502020202020204" pitchFamily="34" charset="0"/>
            </a:endParaRPr>
          </a:p>
          <a:p>
            <a:endParaRPr lang="en-GB" sz="2000" b="1">
              <a:solidFill>
                <a:schemeClr val="tx1"/>
              </a:solidFill>
              <a:latin typeface="Century Gothic" panose="020B0502020202020204" pitchFamily="34" charset="0"/>
            </a:endParaRPr>
          </a:p>
          <a:p>
            <a:endParaRPr lang="en-GB" sz="2000" b="1">
              <a:solidFill>
                <a:schemeClr val="tx1"/>
              </a:solidFill>
              <a:latin typeface="Century Gothic" panose="020B0502020202020204" pitchFamily="34" charset="0"/>
            </a:endParaRPr>
          </a:p>
          <a:p>
            <a:endParaRPr lang="en-GB" sz="2000" b="1">
              <a:solidFill>
                <a:schemeClr val="tx1"/>
              </a:solidFill>
              <a:latin typeface="Century Gothic" panose="020B0502020202020204" pitchFamily="34" charset="0"/>
            </a:endParaRPr>
          </a:p>
          <a:p>
            <a:endParaRPr lang="en-GB" sz="2000" b="1">
              <a:solidFill>
                <a:schemeClr val="tx1"/>
              </a:solidFill>
              <a:latin typeface="Century Gothic" panose="020B0502020202020204" pitchFamily="34" charset="0"/>
            </a:endParaRPr>
          </a:p>
          <a:p>
            <a:endParaRPr lang="en-GB" sz="2000" b="1">
              <a:solidFill>
                <a:schemeClr val="tx1"/>
              </a:solidFill>
              <a:latin typeface="Century Gothic" panose="020B0502020202020204" pitchFamily="34" charset="0"/>
            </a:endParaRPr>
          </a:p>
          <a:p>
            <a:endParaRPr lang="en-GB" sz="2000" b="1">
              <a:solidFill>
                <a:schemeClr val="tx1"/>
              </a:solidFill>
              <a:latin typeface="Century Gothic" panose="020B0502020202020204" pitchFamily="34" charset="0"/>
            </a:endParaRPr>
          </a:p>
          <a:p>
            <a:r>
              <a:rPr lang="en-GB" sz="2000" b="1">
                <a:solidFill>
                  <a:schemeClr val="tx1"/>
                </a:solidFill>
                <a:latin typeface="Century Gothic" panose="020B0502020202020204" pitchFamily="34" charset="0"/>
              </a:rPr>
              <a:t>Write a number sentence to match.</a:t>
            </a:r>
          </a:p>
          <a:p>
            <a:endParaRPr lang="en-GB" sz="2000" b="1">
              <a:solidFill>
                <a:schemeClr val="tx1"/>
              </a:solidFill>
              <a:latin typeface="Century Gothic" panose="020B0502020202020204" pitchFamily="34" charset="0"/>
            </a:endParaRPr>
          </a:p>
          <a:p>
            <a:pPr algn="ctr"/>
            <a:r>
              <a:rPr lang="en-GB" sz="2000" b="1">
                <a:solidFill>
                  <a:srgbClr val="FF0000"/>
                </a:solidFill>
                <a:latin typeface="Century Gothic" panose="020B0502020202020204" pitchFamily="34" charset="0"/>
              </a:rPr>
              <a:t>10 – 4 = 6</a:t>
            </a:r>
          </a:p>
          <a:p>
            <a:pPr algn="ctr"/>
            <a:endParaRPr lang="en-GB" sz="2000" b="1" u="sng">
              <a:solidFill>
                <a:schemeClr val="bg2">
                  <a:lumMod val="50000"/>
                </a:schemeClr>
              </a:solidFill>
              <a:latin typeface="Century Gothic" panose="020B0502020202020204" pitchFamily="34" charset="0"/>
            </a:endParaRPr>
          </a:p>
          <a:p>
            <a:pPr algn="ctr"/>
            <a:endParaRPr lang="en-GB" sz="2000" u="sng">
              <a:solidFill>
                <a:schemeClr val="bg2">
                  <a:lumMod val="50000"/>
                </a:schemeClr>
              </a:solidFill>
              <a:latin typeface="SassoonCRInfantMedium" panose="02000603020000020003" pitchFamily="2"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graphicFrame>
        <p:nvGraphicFramePr>
          <p:cNvPr id="6" name="Table 5">
            <a:extLst>
              <a:ext uri="{FF2B5EF4-FFF2-40B4-BE49-F238E27FC236}">
                <a16:creationId xmlns:a16="http://schemas.microsoft.com/office/drawing/2014/main" id="{5DECFD0D-E2A9-F249-B75A-5D97E2F2FF7F}"/>
              </a:ext>
            </a:extLst>
          </p:cNvPr>
          <p:cNvGraphicFramePr>
            <a:graphicFrameLocks noGrp="1"/>
          </p:cNvGraphicFramePr>
          <p:nvPr>
            <p:extLst/>
          </p:nvPr>
        </p:nvGraphicFramePr>
        <p:xfrm>
          <a:off x="2452083" y="2686641"/>
          <a:ext cx="4212000" cy="638887"/>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tblGrid>
              <a:tr h="638887">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graphicFrame>
        <p:nvGraphicFramePr>
          <p:cNvPr id="9" name="Table 8">
            <a:extLst>
              <a:ext uri="{FF2B5EF4-FFF2-40B4-BE49-F238E27FC236}">
                <a16:creationId xmlns:a16="http://schemas.microsoft.com/office/drawing/2014/main" id="{81DD9465-715A-6849-818F-7DD3E55EBBCA}"/>
              </a:ext>
            </a:extLst>
          </p:cNvPr>
          <p:cNvGraphicFramePr>
            <a:graphicFrameLocks noGrp="1"/>
          </p:cNvGraphicFramePr>
          <p:nvPr>
            <p:extLst/>
          </p:nvPr>
        </p:nvGraphicFramePr>
        <p:xfrm>
          <a:off x="2218083" y="3295048"/>
          <a:ext cx="4680000" cy="579120"/>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gridCol w="468000">
                  <a:extLst>
                    <a:ext uri="{9D8B030D-6E8A-4147-A177-3AD203B41FA5}">
                      <a16:colId xmlns:a16="http://schemas.microsoft.com/office/drawing/2014/main" val="2191101073"/>
                    </a:ext>
                  </a:extLst>
                </a:gridCol>
              </a:tblGrid>
              <a:tr h="238533">
                <a:tc>
                  <a:txBody>
                    <a:bodyPr/>
                    <a:lstStyle/>
                    <a:p>
                      <a:pPr algn="ctr"/>
                      <a:r>
                        <a:rPr lang="en-GB" sz="3200" b="1">
                          <a:latin typeface="Century Gothic" panose="020B0502020202020204" pitchFamily="34" charset="0"/>
                        </a:rPr>
                        <a:t>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10</a:t>
                      </a: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sp>
        <p:nvSpPr>
          <p:cNvPr id="15" name="Oval 14">
            <a:extLst>
              <a:ext uri="{FF2B5EF4-FFF2-40B4-BE49-F238E27FC236}">
                <a16:creationId xmlns:a16="http://schemas.microsoft.com/office/drawing/2014/main" id="{C10B8CB8-8ACE-C645-9416-88A7917F104D}"/>
              </a:ext>
            </a:extLst>
          </p:cNvPr>
          <p:cNvSpPr/>
          <p:nvPr/>
        </p:nvSpPr>
        <p:spPr>
          <a:xfrm>
            <a:off x="6391730" y="3320249"/>
            <a:ext cx="560250" cy="56025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16" name="Arc 15">
            <a:extLst>
              <a:ext uri="{FF2B5EF4-FFF2-40B4-BE49-F238E27FC236}">
                <a16:creationId xmlns:a16="http://schemas.microsoft.com/office/drawing/2014/main" id="{DBFB696C-0784-D74A-898A-D62D13417F86}"/>
              </a:ext>
            </a:extLst>
          </p:cNvPr>
          <p:cNvSpPr/>
          <p:nvPr/>
        </p:nvSpPr>
        <p:spPr>
          <a:xfrm>
            <a:off x="6196250" y="2294843"/>
            <a:ext cx="467833" cy="777696"/>
          </a:xfrm>
          <a:prstGeom prst="arc">
            <a:avLst>
              <a:gd name="adj1" fmla="val 10913313"/>
              <a:gd name="adj2" fmla="val 0"/>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srgbClr val="FF0000"/>
              </a:solidFill>
            </a:endParaRPr>
          </a:p>
        </p:txBody>
      </p:sp>
      <p:sp>
        <p:nvSpPr>
          <p:cNvPr id="22" name="Oval 21">
            <a:extLst>
              <a:ext uri="{FF2B5EF4-FFF2-40B4-BE49-F238E27FC236}">
                <a16:creationId xmlns:a16="http://schemas.microsoft.com/office/drawing/2014/main" id="{190DFC75-7DD8-2C40-985F-B2C01067F429}"/>
              </a:ext>
            </a:extLst>
          </p:cNvPr>
          <p:cNvSpPr/>
          <p:nvPr/>
        </p:nvSpPr>
        <p:spPr>
          <a:xfrm>
            <a:off x="4514978" y="3319723"/>
            <a:ext cx="560250" cy="56025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23" name="Arc 22">
            <a:extLst>
              <a:ext uri="{FF2B5EF4-FFF2-40B4-BE49-F238E27FC236}">
                <a16:creationId xmlns:a16="http://schemas.microsoft.com/office/drawing/2014/main" id="{AD52AE85-AB2D-264E-ACFE-8DA5F7C90563}"/>
              </a:ext>
            </a:extLst>
          </p:cNvPr>
          <p:cNvSpPr/>
          <p:nvPr/>
        </p:nvSpPr>
        <p:spPr>
          <a:xfrm>
            <a:off x="5728417" y="2294843"/>
            <a:ext cx="467833" cy="777696"/>
          </a:xfrm>
          <a:prstGeom prst="arc">
            <a:avLst>
              <a:gd name="adj1" fmla="val 10913313"/>
              <a:gd name="adj2" fmla="val 0"/>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srgbClr val="FF0000"/>
              </a:solidFill>
            </a:endParaRPr>
          </a:p>
        </p:txBody>
      </p:sp>
      <p:sp>
        <p:nvSpPr>
          <p:cNvPr id="24" name="Arc 23">
            <a:extLst>
              <a:ext uri="{FF2B5EF4-FFF2-40B4-BE49-F238E27FC236}">
                <a16:creationId xmlns:a16="http://schemas.microsoft.com/office/drawing/2014/main" id="{F36216DC-7656-CC4B-9E19-330749D46307}"/>
              </a:ext>
            </a:extLst>
          </p:cNvPr>
          <p:cNvSpPr/>
          <p:nvPr/>
        </p:nvSpPr>
        <p:spPr>
          <a:xfrm>
            <a:off x="5260500" y="2294843"/>
            <a:ext cx="467833" cy="777696"/>
          </a:xfrm>
          <a:prstGeom prst="arc">
            <a:avLst>
              <a:gd name="adj1" fmla="val 10913313"/>
              <a:gd name="adj2" fmla="val 0"/>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srgbClr val="FF0000"/>
              </a:solidFill>
            </a:endParaRPr>
          </a:p>
        </p:txBody>
      </p:sp>
      <p:sp>
        <p:nvSpPr>
          <p:cNvPr id="25" name="Arc 24">
            <a:extLst>
              <a:ext uri="{FF2B5EF4-FFF2-40B4-BE49-F238E27FC236}">
                <a16:creationId xmlns:a16="http://schemas.microsoft.com/office/drawing/2014/main" id="{6ED2F9CB-93CA-1640-85D8-1CC7AF887CE4}"/>
              </a:ext>
            </a:extLst>
          </p:cNvPr>
          <p:cNvSpPr/>
          <p:nvPr/>
        </p:nvSpPr>
        <p:spPr>
          <a:xfrm>
            <a:off x="4792667" y="2296395"/>
            <a:ext cx="467833" cy="777696"/>
          </a:xfrm>
          <a:prstGeom prst="arc">
            <a:avLst>
              <a:gd name="adj1" fmla="val 10913313"/>
              <a:gd name="adj2" fmla="val 0"/>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srgbClr val="FF0000"/>
              </a:solidFill>
            </a:endParaRPr>
          </a:p>
        </p:txBody>
      </p:sp>
    </p:spTree>
    <p:extLst>
      <p:ext uri="{BB962C8B-B14F-4D97-AF65-F5344CB8AC3E}">
        <p14:creationId xmlns:p14="http://schemas.microsoft.com/office/powerpoint/2010/main" val="2354884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pic>
        <p:nvPicPr>
          <p:cNvPr id="10" name="Picture 9">
            <a:extLst>
              <a:ext uri="{FF2B5EF4-FFF2-40B4-BE49-F238E27FC236}">
                <a16:creationId xmlns:a16="http://schemas.microsoft.com/office/drawing/2014/main" id="{45AEF3C2-845E-4CC5-8348-5D6C34A23123}"/>
              </a:ext>
            </a:extLst>
          </p:cNvPr>
          <p:cNvPicPr>
            <a:picLocks noChangeAspect="1"/>
          </p:cNvPicPr>
          <p:nvPr/>
        </p:nvPicPr>
        <p:blipFill>
          <a:blip r:embed="rId4"/>
          <a:stretch>
            <a:fillRect/>
          </a:stretch>
        </p:blipFill>
        <p:spPr>
          <a:xfrm>
            <a:off x="115438" y="126545"/>
            <a:ext cx="8913124" cy="6322100"/>
          </a:xfrm>
          <a:prstGeom prst="rect">
            <a:avLst/>
          </a:prstGeom>
        </p:spPr>
      </p:pic>
      <p:sp>
        <p:nvSpPr>
          <p:cNvPr id="11" name="Rectangle 10">
            <a:extLst>
              <a:ext uri="{FF2B5EF4-FFF2-40B4-BE49-F238E27FC236}">
                <a16:creationId xmlns:a16="http://schemas.microsoft.com/office/drawing/2014/main" id="{363BFDCD-3CA1-4689-817F-27C7144AA15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Problem Solving 1</a:t>
            </a:r>
          </a:p>
          <a:p>
            <a:pPr algn="ctr"/>
            <a:endParaRPr lang="en-GB" sz="2000" b="1">
              <a:solidFill>
                <a:schemeClr val="bg2">
                  <a:lumMod val="50000"/>
                </a:schemeClr>
              </a:solidFill>
              <a:latin typeface="Century Gothic" panose="020B0502020202020204" pitchFamily="34" charset="0"/>
            </a:endParaRPr>
          </a:p>
          <a:p>
            <a:pPr lvl="0" defTabSz="514350">
              <a:defRPr/>
            </a:pPr>
            <a:r>
              <a:rPr lang="en-GB" sz="2000" b="1">
                <a:solidFill>
                  <a:schemeClr val="tx1"/>
                </a:solidFill>
                <a:latin typeface="Century Gothic" panose="020B0502020202020204" pitchFamily="34" charset="0"/>
              </a:rPr>
              <a:t>The frog starts on 7. It makes 3 jumps back. </a:t>
            </a:r>
          </a:p>
          <a:p>
            <a:pPr lvl="0" defTabSz="514350">
              <a:defRPr/>
            </a:pPr>
            <a:endParaRPr lang="en-GB" sz="2000" b="1">
              <a:solidFill>
                <a:schemeClr val="tx1"/>
              </a:solidFill>
              <a:latin typeface="Century Gothic" panose="020B0502020202020204" pitchFamily="34" charset="0"/>
            </a:endParaRPr>
          </a:p>
          <a:p>
            <a:pPr lvl="0" defTabSz="514350">
              <a:defRPr/>
            </a:pPr>
            <a:endParaRPr lang="en-GB" sz="2000" b="1">
              <a:solidFill>
                <a:schemeClr val="tx1"/>
              </a:solidFill>
              <a:latin typeface="Century Gothic" panose="020B0502020202020204" pitchFamily="34" charset="0"/>
            </a:endParaRPr>
          </a:p>
          <a:p>
            <a:pPr lvl="0" defTabSz="514350">
              <a:defRPr/>
            </a:pPr>
            <a:endParaRPr lang="en-GB" sz="2000" b="1">
              <a:solidFill>
                <a:schemeClr val="tx1"/>
              </a:solidFill>
              <a:latin typeface="Century Gothic" panose="020B0502020202020204" pitchFamily="34" charset="0"/>
            </a:endParaRPr>
          </a:p>
          <a:p>
            <a:pPr lvl="0" defTabSz="514350">
              <a:defRPr/>
            </a:pPr>
            <a:endParaRPr lang="en-GB" sz="2000" b="1">
              <a:solidFill>
                <a:schemeClr val="tx1"/>
              </a:solidFill>
              <a:latin typeface="Century Gothic" panose="020B0502020202020204" pitchFamily="34" charset="0"/>
            </a:endParaRPr>
          </a:p>
          <a:p>
            <a:pPr lvl="0" defTabSz="514350">
              <a:defRPr/>
            </a:pPr>
            <a:endParaRPr lang="en-GB" sz="2000" b="1">
              <a:solidFill>
                <a:schemeClr val="tx1"/>
              </a:solidFill>
              <a:latin typeface="Century Gothic" panose="020B0502020202020204" pitchFamily="34" charset="0"/>
            </a:endParaRPr>
          </a:p>
          <a:p>
            <a:pPr lvl="0" defTabSz="514350">
              <a:defRPr/>
            </a:pPr>
            <a:endParaRPr lang="en-GB" sz="2000" b="1">
              <a:solidFill>
                <a:schemeClr val="tx1"/>
              </a:solidFill>
              <a:latin typeface="Century Gothic" panose="020B0502020202020204" pitchFamily="34" charset="0"/>
            </a:endParaRPr>
          </a:p>
          <a:p>
            <a:pPr lvl="0" defTabSz="514350">
              <a:defRPr/>
            </a:pPr>
            <a:endParaRPr lang="en-GB" sz="2000" b="1">
              <a:solidFill>
                <a:schemeClr val="tx1"/>
              </a:solidFill>
              <a:latin typeface="Century Gothic" panose="020B0502020202020204" pitchFamily="34" charset="0"/>
            </a:endParaRPr>
          </a:p>
          <a:p>
            <a:pPr lvl="0" defTabSz="514350">
              <a:defRPr/>
            </a:pPr>
            <a:endParaRPr lang="en-GB" sz="2000" b="1">
              <a:solidFill>
                <a:schemeClr val="tx1"/>
              </a:solidFill>
              <a:latin typeface="Century Gothic" panose="020B0502020202020204" pitchFamily="34" charset="0"/>
            </a:endParaRPr>
          </a:p>
          <a:p>
            <a:pPr lvl="0" defTabSz="514350">
              <a:defRPr/>
            </a:pPr>
            <a:endParaRPr lang="en-GB" sz="2000" b="1">
              <a:solidFill>
                <a:schemeClr val="tx1"/>
              </a:solidFill>
              <a:latin typeface="Century Gothic" panose="020B0502020202020204" pitchFamily="34" charset="0"/>
            </a:endParaRPr>
          </a:p>
          <a:p>
            <a:pPr lvl="0" defTabSz="514350">
              <a:defRPr/>
            </a:pPr>
            <a:endParaRPr lang="en-GB" sz="2000" b="1">
              <a:solidFill>
                <a:schemeClr val="tx1"/>
              </a:solidFill>
              <a:latin typeface="Century Gothic" panose="020B0502020202020204" pitchFamily="34" charset="0"/>
            </a:endParaRPr>
          </a:p>
          <a:p>
            <a:pPr lvl="0" defTabSz="514350">
              <a:defRPr/>
            </a:pPr>
            <a:r>
              <a:rPr lang="en-GB" sz="2000" b="1">
                <a:solidFill>
                  <a:schemeClr val="tx1"/>
                </a:solidFill>
                <a:latin typeface="Century Gothic" panose="020B0502020202020204" pitchFamily="34" charset="0"/>
              </a:rPr>
              <a:t>Which number does it land on? </a:t>
            </a:r>
          </a:p>
          <a:p>
            <a:pPr lvl="0" defTabSz="514350">
              <a:defRPr/>
            </a:pPr>
            <a:r>
              <a:rPr lang="en-GB" sz="2000" b="1">
                <a:solidFill>
                  <a:schemeClr val="tx1"/>
                </a:solidFill>
                <a:latin typeface="Century Gothic" panose="020B0502020202020204" pitchFamily="34" charset="0"/>
              </a:rPr>
              <a:t>Write a number sentence to match.</a:t>
            </a:r>
          </a:p>
          <a:p>
            <a:endParaRPr lang="en-GB" sz="2000" b="1">
              <a:solidFill>
                <a:srgbClr val="FF0000"/>
              </a:solidFill>
              <a:latin typeface="Century Gothic" panose="020B0502020202020204" pitchFamily="34" charset="0"/>
            </a:endParaRPr>
          </a:p>
          <a:p>
            <a:pPr algn="ctr"/>
            <a:endParaRPr lang="en-GB" sz="2000" b="1" u="sng">
              <a:solidFill>
                <a:schemeClr val="bg2">
                  <a:lumMod val="50000"/>
                </a:schemeClr>
              </a:solidFill>
              <a:latin typeface="Century Gothic" panose="020B0502020202020204" pitchFamily="34" charset="0"/>
            </a:endParaRPr>
          </a:p>
          <a:p>
            <a:pPr algn="ctr"/>
            <a:endParaRPr lang="en-GB" sz="2800">
              <a:solidFill>
                <a:srgbClr val="FF0000"/>
              </a:solidFill>
              <a:latin typeface="SassoonCRInfantMedium" panose="02000603020000020003" pitchFamily="2" charset="0"/>
            </a:endParaRPr>
          </a:p>
        </p:txBody>
      </p:sp>
      <p:graphicFrame>
        <p:nvGraphicFramePr>
          <p:cNvPr id="12" name="Table 11">
            <a:extLst>
              <a:ext uri="{FF2B5EF4-FFF2-40B4-BE49-F238E27FC236}">
                <a16:creationId xmlns:a16="http://schemas.microsoft.com/office/drawing/2014/main" id="{F8B75DF0-5209-4AD8-832B-4E5CB3A46FAD}"/>
              </a:ext>
            </a:extLst>
          </p:cNvPr>
          <p:cNvGraphicFramePr>
            <a:graphicFrameLocks noGrp="1"/>
          </p:cNvGraphicFramePr>
          <p:nvPr>
            <p:extLst/>
          </p:nvPr>
        </p:nvGraphicFramePr>
        <p:xfrm>
          <a:off x="2452083" y="2686641"/>
          <a:ext cx="4212000" cy="638887"/>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tblGrid>
              <a:tr h="638887">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graphicFrame>
        <p:nvGraphicFramePr>
          <p:cNvPr id="13" name="Table 12">
            <a:extLst>
              <a:ext uri="{FF2B5EF4-FFF2-40B4-BE49-F238E27FC236}">
                <a16:creationId xmlns:a16="http://schemas.microsoft.com/office/drawing/2014/main" id="{88EAE4A4-17BB-4BD9-912C-D916CF5E8CCA}"/>
              </a:ext>
            </a:extLst>
          </p:cNvPr>
          <p:cNvGraphicFramePr>
            <a:graphicFrameLocks noGrp="1"/>
          </p:cNvGraphicFramePr>
          <p:nvPr>
            <p:extLst/>
          </p:nvPr>
        </p:nvGraphicFramePr>
        <p:xfrm>
          <a:off x="2218083" y="3295048"/>
          <a:ext cx="4680000" cy="579120"/>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gridCol w="468000">
                  <a:extLst>
                    <a:ext uri="{9D8B030D-6E8A-4147-A177-3AD203B41FA5}">
                      <a16:colId xmlns:a16="http://schemas.microsoft.com/office/drawing/2014/main" val="2191101073"/>
                    </a:ext>
                  </a:extLst>
                </a:gridCol>
              </a:tblGrid>
              <a:tr h="238533">
                <a:tc>
                  <a:txBody>
                    <a:bodyPr/>
                    <a:lstStyle/>
                    <a:p>
                      <a:pPr algn="ctr"/>
                      <a:r>
                        <a:rPr lang="en-GB" sz="3200" b="1">
                          <a:latin typeface="Century Gothic" panose="020B0502020202020204" pitchFamily="34" charset="0"/>
                        </a:rPr>
                        <a:t>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10</a:t>
                      </a: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spTree>
    <p:extLst>
      <p:ext uri="{BB962C8B-B14F-4D97-AF65-F5344CB8AC3E}">
        <p14:creationId xmlns:p14="http://schemas.microsoft.com/office/powerpoint/2010/main" val="10719001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pic>
        <p:nvPicPr>
          <p:cNvPr id="16" name="Picture 15">
            <a:extLst>
              <a:ext uri="{FF2B5EF4-FFF2-40B4-BE49-F238E27FC236}">
                <a16:creationId xmlns:a16="http://schemas.microsoft.com/office/drawing/2014/main" id="{CF3822B9-7CF3-41C4-A2A8-4DACDE318BCC}"/>
              </a:ext>
            </a:extLst>
          </p:cNvPr>
          <p:cNvPicPr>
            <a:picLocks noChangeAspect="1"/>
          </p:cNvPicPr>
          <p:nvPr/>
        </p:nvPicPr>
        <p:blipFill>
          <a:blip r:embed="rId4"/>
          <a:stretch>
            <a:fillRect/>
          </a:stretch>
        </p:blipFill>
        <p:spPr>
          <a:xfrm>
            <a:off x="115438" y="126545"/>
            <a:ext cx="8913124" cy="6322100"/>
          </a:xfrm>
          <a:prstGeom prst="rect">
            <a:avLst/>
          </a:prstGeom>
        </p:spPr>
      </p:pic>
      <p:sp>
        <p:nvSpPr>
          <p:cNvPr id="17" name="Rectangle 16">
            <a:extLst>
              <a:ext uri="{FF2B5EF4-FFF2-40B4-BE49-F238E27FC236}">
                <a16:creationId xmlns:a16="http://schemas.microsoft.com/office/drawing/2014/main" id="{335D2E52-20AA-4B32-8DE4-9EAA75A5B2D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The frog starts on 7. It makes 3 jumps back.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Which number does it land on? </a:t>
            </a:r>
          </a:p>
          <a:p>
            <a:pPr lvl="0" defTabSz="514350">
              <a:defRPr/>
            </a:pPr>
            <a:r>
              <a:rPr lang="en-GB" sz="2000" b="1" dirty="0">
                <a:solidFill>
                  <a:schemeClr val="tx1"/>
                </a:solidFill>
                <a:latin typeface="Century Gothic" panose="020B0502020202020204" pitchFamily="34" charset="0"/>
              </a:rPr>
              <a:t>Write a number sentence to match.</a:t>
            </a:r>
          </a:p>
          <a:p>
            <a:endParaRPr lang="en-GB" sz="2000" b="1" dirty="0">
              <a:solidFill>
                <a:srgbClr val="FF0000"/>
              </a:solidFill>
              <a:latin typeface="Century Gothic" panose="020B0502020202020204" pitchFamily="34" charset="0"/>
            </a:endParaRPr>
          </a:p>
          <a:p>
            <a:r>
              <a:rPr lang="en-GB" sz="2000" b="1" dirty="0">
                <a:solidFill>
                  <a:srgbClr val="FF0000"/>
                </a:solidFill>
                <a:latin typeface="Century Gothic" panose="020B0502020202020204" pitchFamily="34" charset="0"/>
              </a:rPr>
              <a:t>The frog will land on the number 4.</a:t>
            </a:r>
          </a:p>
          <a:p>
            <a:r>
              <a:rPr lang="en-GB" sz="2000" b="1" dirty="0">
                <a:solidFill>
                  <a:srgbClr val="FF0000"/>
                </a:solidFill>
                <a:latin typeface="Century Gothic" panose="020B0502020202020204" pitchFamily="34" charset="0"/>
              </a:rPr>
              <a:t>7 – 3 = 4</a:t>
            </a:r>
          </a:p>
          <a:p>
            <a:pPr algn="ctr"/>
            <a:endParaRPr lang="en-GB" sz="2000" b="1" u="sng" dirty="0">
              <a:solidFill>
                <a:schemeClr val="bg2">
                  <a:lumMod val="50000"/>
                </a:schemeClr>
              </a:solidFill>
              <a:latin typeface="Century Gothic" panose="020B0502020202020204" pitchFamily="34" charset="0"/>
            </a:endParaRPr>
          </a:p>
          <a:p>
            <a:pPr algn="ctr"/>
            <a:endParaRPr lang="en-GB" sz="2800" dirty="0">
              <a:solidFill>
                <a:srgbClr val="FF0000"/>
              </a:solidFill>
              <a:latin typeface="SassoonCRInfantMedium" panose="02000603020000020003" pitchFamily="2" charset="0"/>
            </a:endParaRPr>
          </a:p>
        </p:txBody>
      </p:sp>
      <p:graphicFrame>
        <p:nvGraphicFramePr>
          <p:cNvPr id="20" name="Table 19">
            <a:extLst>
              <a:ext uri="{FF2B5EF4-FFF2-40B4-BE49-F238E27FC236}">
                <a16:creationId xmlns:a16="http://schemas.microsoft.com/office/drawing/2014/main" id="{33441A6E-8FE9-48F2-89EB-61B965491F8B}"/>
              </a:ext>
            </a:extLst>
          </p:cNvPr>
          <p:cNvGraphicFramePr>
            <a:graphicFrameLocks noGrp="1"/>
          </p:cNvGraphicFramePr>
          <p:nvPr>
            <p:extLst/>
          </p:nvPr>
        </p:nvGraphicFramePr>
        <p:xfrm>
          <a:off x="2452083" y="2686641"/>
          <a:ext cx="4212000" cy="638887"/>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tblGrid>
              <a:tr h="638887">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graphicFrame>
        <p:nvGraphicFramePr>
          <p:cNvPr id="21" name="Table 20">
            <a:extLst>
              <a:ext uri="{FF2B5EF4-FFF2-40B4-BE49-F238E27FC236}">
                <a16:creationId xmlns:a16="http://schemas.microsoft.com/office/drawing/2014/main" id="{5E5B56A0-BC5E-4935-9B10-760A8439AFC6}"/>
              </a:ext>
            </a:extLst>
          </p:cNvPr>
          <p:cNvGraphicFramePr>
            <a:graphicFrameLocks noGrp="1"/>
          </p:cNvGraphicFramePr>
          <p:nvPr>
            <p:extLst/>
          </p:nvPr>
        </p:nvGraphicFramePr>
        <p:xfrm>
          <a:off x="2218083" y="3295048"/>
          <a:ext cx="4680000" cy="579120"/>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gridCol w="468000">
                  <a:extLst>
                    <a:ext uri="{9D8B030D-6E8A-4147-A177-3AD203B41FA5}">
                      <a16:colId xmlns:a16="http://schemas.microsoft.com/office/drawing/2014/main" val="2191101073"/>
                    </a:ext>
                  </a:extLst>
                </a:gridCol>
              </a:tblGrid>
              <a:tr h="238533">
                <a:tc>
                  <a:txBody>
                    <a:bodyPr/>
                    <a:lstStyle/>
                    <a:p>
                      <a:pPr algn="ctr"/>
                      <a:r>
                        <a:rPr lang="en-GB" sz="3200" b="1">
                          <a:latin typeface="Century Gothic" panose="020B0502020202020204" pitchFamily="34" charset="0"/>
                        </a:rPr>
                        <a:t>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10</a:t>
                      </a: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sp>
        <p:nvSpPr>
          <p:cNvPr id="22" name="Arc 21">
            <a:extLst>
              <a:ext uri="{FF2B5EF4-FFF2-40B4-BE49-F238E27FC236}">
                <a16:creationId xmlns:a16="http://schemas.microsoft.com/office/drawing/2014/main" id="{ACBCBD17-9A21-4004-8661-1E7C0F992CF9}"/>
              </a:ext>
            </a:extLst>
          </p:cNvPr>
          <p:cNvSpPr/>
          <p:nvPr/>
        </p:nvSpPr>
        <p:spPr>
          <a:xfrm>
            <a:off x="4325282" y="2294843"/>
            <a:ext cx="467833" cy="777696"/>
          </a:xfrm>
          <a:prstGeom prst="arc">
            <a:avLst>
              <a:gd name="adj1" fmla="val 10913313"/>
              <a:gd name="adj2" fmla="val 0"/>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srgbClr val="FF0000"/>
              </a:solidFill>
            </a:endParaRPr>
          </a:p>
        </p:txBody>
      </p:sp>
      <p:sp>
        <p:nvSpPr>
          <p:cNvPr id="23" name="Arc 22">
            <a:extLst>
              <a:ext uri="{FF2B5EF4-FFF2-40B4-BE49-F238E27FC236}">
                <a16:creationId xmlns:a16="http://schemas.microsoft.com/office/drawing/2014/main" id="{126FFF51-DA89-4752-954F-34989A1F6DC0}"/>
              </a:ext>
            </a:extLst>
          </p:cNvPr>
          <p:cNvSpPr/>
          <p:nvPr/>
        </p:nvSpPr>
        <p:spPr>
          <a:xfrm>
            <a:off x="3857365" y="2294843"/>
            <a:ext cx="467833" cy="777696"/>
          </a:xfrm>
          <a:prstGeom prst="arc">
            <a:avLst>
              <a:gd name="adj1" fmla="val 10913313"/>
              <a:gd name="adj2" fmla="val 0"/>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srgbClr val="FF0000"/>
              </a:solidFill>
            </a:endParaRPr>
          </a:p>
        </p:txBody>
      </p:sp>
      <p:sp>
        <p:nvSpPr>
          <p:cNvPr id="24" name="Oval 23">
            <a:extLst>
              <a:ext uri="{FF2B5EF4-FFF2-40B4-BE49-F238E27FC236}">
                <a16:creationId xmlns:a16="http://schemas.microsoft.com/office/drawing/2014/main" id="{DA770CDE-44E2-4906-A135-D35F34583B47}"/>
              </a:ext>
            </a:extLst>
          </p:cNvPr>
          <p:cNvSpPr/>
          <p:nvPr/>
        </p:nvSpPr>
        <p:spPr>
          <a:xfrm>
            <a:off x="4980375" y="3344926"/>
            <a:ext cx="560250" cy="56025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25" name="Oval 24">
            <a:extLst>
              <a:ext uri="{FF2B5EF4-FFF2-40B4-BE49-F238E27FC236}">
                <a16:creationId xmlns:a16="http://schemas.microsoft.com/office/drawing/2014/main" id="{44E806F5-D330-4A22-A333-19905D32EFE2}"/>
              </a:ext>
            </a:extLst>
          </p:cNvPr>
          <p:cNvSpPr/>
          <p:nvPr/>
        </p:nvSpPr>
        <p:spPr>
          <a:xfrm>
            <a:off x="3576929" y="3344926"/>
            <a:ext cx="560250" cy="56025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Tree>
    <p:extLst>
      <p:ext uri="{BB962C8B-B14F-4D97-AF65-F5344CB8AC3E}">
        <p14:creationId xmlns:p14="http://schemas.microsoft.com/office/powerpoint/2010/main" val="1105182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pic>
        <p:nvPicPr>
          <p:cNvPr id="12" name="Picture 11">
            <a:extLst>
              <a:ext uri="{FF2B5EF4-FFF2-40B4-BE49-F238E27FC236}">
                <a16:creationId xmlns:a16="http://schemas.microsoft.com/office/drawing/2014/main" id="{ECAD679E-5F58-42A3-B18D-86F6F04C421D}"/>
              </a:ext>
            </a:extLst>
          </p:cNvPr>
          <p:cNvPicPr>
            <a:picLocks noChangeAspect="1"/>
          </p:cNvPicPr>
          <p:nvPr/>
        </p:nvPicPr>
        <p:blipFill>
          <a:blip r:embed="rId4"/>
          <a:stretch>
            <a:fillRect/>
          </a:stretch>
        </p:blipFill>
        <p:spPr>
          <a:xfrm>
            <a:off x="123227" y="126545"/>
            <a:ext cx="9010669" cy="6322100"/>
          </a:xfrm>
          <a:prstGeom prst="rect">
            <a:avLst/>
          </a:prstGeom>
        </p:spPr>
      </p:pic>
      <p:sp>
        <p:nvSpPr>
          <p:cNvPr id="13" name="Rectangle 12">
            <a:extLst>
              <a:ext uri="{FF2B5EF4-FFF2-40B4-BE49-F238E27FC236}">
                <a16:creationId xmlns:a16="http://schemas.microsoft.com/office/drawing/2014/main" id="{CFE31566-D660-4564-9427-EACB7E7E71E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a:solidFill>
                  <a:schemeClr val="bg2">
                    <a:lumMod val="50000"/>
                  </a:schemeClr>
                </a:solidFill>
                <a:latin typeface="Century Gothic" panose="020B0502020202020204" pitchFamily="34" charset="0"/>
              </a:rPr>
              <a:t>Reasoning 1</a:t>
            </a:r>
          </a:p>
          <a:p>
            <a:pPr algn="ctr"/>
            <a:endParaRPr lang="en-GB" sz="2000" b="1" u="sng">
              <a:solidFill>
                <a:schemeClr val="bg2">
                  <a:lumMod val="50000"/>
                </a:schemeClr>
              </a:solidFill>
              <a:latin typeface="Century Gothic" panose="020B0502020202020204" pitchFamily="34" charset="0"/>
            </a:endParaRPr>
          </a:p>
          <a:p>
            <a:r>
              <a:rPr lang="en-GB" sz="2000" b="1">
                <a:solidFill>
                  <a:schemeClr val="tx1"/>
                </a:solidFill>
                <a:latin typeface="Century Gothic" panose="020B0502020202020204" pitchFamily="34" charset="0"/>
              </a:rPr>
              <a:t>Aliza is thinking of a number.</a:t>
            </a:r>
          </a:p>
          <a:p>
            <a:pPr lvl="0" defTabSz="514350">
              <a:defRPr/>
            </a:pPr>
            <a:endParaRPr lang="en-GB" sz="2000" b="1">
              <a:solidFill>
                <a:schemeClr val="tx1"/>
              </a:solidFill>
              <a:latin typeface="Century Gothic" panose="020B0502020202020204" pitchFamily="34" charset="0"/>
            </a:endParaRPr>
          </a:p>
          <a:p>
            <a:pPr lvl="0" defTabSz="514350">
              <a:defRPr/>
            </a:pPr>
            <a:endParaRPr lang="en-GB" sz="2000" b="1">
              <a:solidFill>
                <a:schemeClr val="tx1"/>
              </a:solidFill>
              <a:latin typeface="Century Gothic" panose="020B0502020202020204" pitchFamily="34" charset="0"/>
            </a:endParaRPr>
          </a:p>
          <a:p>
            <a:pPr lvl="0" defTabSz="514350">
              <a:defRPr/>
            </a:pPr>
            <a:endParaRPr lang="en-GB" sz="2000" b="1">
              <a:solidFill>
                <a:schemeClr val="tx1"/>
              </a:solidFill>
              <a:latin typeface="Century Gothic" panose="020B0502020202020204" pitchFamily="34" charset="0"/>
            </a:endParaRPr>
          </a:p>
          <a:p>
            <a:pPr lvl="0" defTabSz="514350">
              <a:defRPr/>
            </a:pPr>
            <a:endParaRPr lang="en-GB" sz="2000" b="1">
              <a:solidFill>
                <a:schemeClr val="tx1"/>
              </a:solidFill>
              <a:latin typeface="Century Gothic" panose="020B0502020202020204" pitchFamily="34" charset="0"/>
            </a:endParaRPr>
          </a:p>
          <a:p>
            <a:pPr lvl="0" defTabSz="514350">
              <a:defRPr/>
            </a:pPr>
            <a:endParaRPr lang="en-GB" sz="2000" b="1">
              <a:solidFill>
                <a:schemeClr val="tx1"/>
              </a:solidFill>
              <a:latin typeface="Century Gothic" panose="020B0502020202020204" pitchFamily="34" charset="0"/>
            </a:endParaRPr>
          </a:p>
          <a:p>
            <a:pPr lvl="0" defTabSz="514350">
              <a:defRPr/>
            </a:pPr>
            <a:endParaRPr lang="en-GB" sz="2000" b="1">
              <a:solidFill>
                <a:schemeClr val="tx1"/>
              </a:solidFill>
              <a:latin typeface="Century Gothic" panose="020B0502020202020204" pitchFamily="34" charset="0"/>
            </a:endParaRPr>
          </a:p>
          <a:p>
            <a:pPr lvl="0" defTabSz="514350">
              <a:defRPr/>
            </a:pPr>
            <a:endParaRPr lang="en-GB" sz="2000" b="1">
              <a:solidFill>
                <a:schemeClr val="tx1"/>
              </a:solidFill>
              <a:latin typeface="Century Gothic" panose="020B0502020202020204" pitchFamily="34" charset="0"/>
            </a:endParaRPr>
          </a:p>
          <a:p>
            <a:pPr lvl="0" defTabSz="514350">
              <a:defRPr/>
            </a:pPr>
            <a:endParaRPr lang="en-GB" sz="2000" b="1">
              <a:solidFill>
                <a:schemeClr val="tx1"/>
              </a:solidFill>
              <a:latin typeface="Century Gothic" panose="020B0502020202020204" pitchFamily="34" charset="0"/>
            </a:endParaRPr>
          </a:p>
          <a:p>
            <a:pPr lvl="0" defTabSz="514350">
              <a:defRPr/>
            </a:pPr>
            <a:endParaRPr lang="en-GB" sz="2000" b="1">
              <a:solidFill>
                <a:schemeClr val="tx1"/>
              </a:solidFill>
              <a:latin typeface="Century Gothic" panose="020B0502020202020204" pitchFamily="34" charset="0"/>
            </a:endParaRPr>
          </a:p>
          <a:p>
            <a:pPr lvl="0" defTabSz="514350">
              <a:defRPr/>
            </a:pPr>
            <a:endParaRPr lang="en-GB" sz="2000" b="1">
              <a:solidFill>
                <a:schemeClr val="tx1"/>
              </a:solidFill>
              <a:latin typeface="Century Gothic" panose="020B0502020202020204" pitchFamily="34" charset="0"/>
            </a:endParaRPr>
          </a:p>
          <a:p>
            <a:pPr lvl="0" defTabSz="514350">
              <a:defRPr/>
            </a:pPr>
            <a:endParaRPr lang="en-GB" sz="2000" b="1">
              <a:solidFill>
                <a:schemeClr val="tx1"/>
              </a:solidFill>
              <a:latin typeface="Century Gothic" panose="020B0502020202020204" pitchFamily="34" charset="0"/>
            </a:endParaRPr>
          </a:p>
          <a:p>
            <a:pPr lvl="0" defTabSz="514350">
              <a:defRPr/>
            </a:pPr>
            <a:endParaRPr lang="en-GB" sz="2000" b="1">
              <a:solidFill>
                <a:schemeClr val="tx1"/>
              </a:solidFill>
              <a:latin typeface="Century Gothic" panose="020B0502020202020204" pitchFamily="34" charset="0"/>
            </a:endParaRPr>
          </a:p>
          <a:p>
            <a:pPr lvl="0" defTabSz="514350">
              <a:defRPr/>
            </a:pPr>
            <a:r>
              <a:rPr lang="en-GB" sz="2000" b="1">
                <a:solidFill>
                  <a:schemeClr val="tx1"/>
                </a:solidFill>
                <a:latin typeface="Century Gothic" panose="020B0502020202020204" pitchFamily="34" charset="0"/>
              </a:rPr>
              <a:t>Explain your answer.</a:t>
            </a:r>
          </a:p>
          <a:p>
            <a:pPr lvl="0" defTabSz="514350">
              <a:defRPr/>
            </a:pPr>
            <a:endParaRPr lang="en-GB" sz="2000" b="1">
              <a:solidFill>
                <a:schemeClr val="tx1"/>
              </a:solidFill>
              <a:latin typeface="Century Gothic" panose="020B0502020202020204" pitchFamily="34" charset="0"/>
            </a:endParaRPr>
          </a:p>
          <a:p>
            <a:pPr algn="ctr"/>
            <a:endParaRPr lang="en-GB" sz="2000" b="1">
              <a:solidFill>
                <a:schemeClr val="bg2">
                  <a:lumMod val="50000"/>
                </a:schemeClr>
              </a:solidFill>
              <a:latin typeface="Century Gothic" panose="020B0502020202020204" pitchFamily="34" charset="0"/>
            </a:endParaRPr>
          </a:p>
          <a:p>
            <a:pPr lvl="0"/>
            <a:endParaRPr lang="en-GB" sz="2800">
              <a:solidFill>
                <a:srgbClr val="E7E6E6">
                  <a:lumMod val="25000"/>
                </a:srgbClr>
              </a:solidFill>
              <a:latin typeface="SassoonCRInfantMedium" panose="02000603020000020003" pitchFamily="2" charset="0"/>
            </a:endParaRPr>
          </a:p>
        </p:txBody>
      </p:sp>
      <p:graphicFrame>
        <p:nvGraphicFramePr>
          <p:cNvPr id="14" name="Table 13">
            <a:extLst>
              <a:ext uri="{FF2B5EF4-FFF2-40B4-BE49-F238E27FC236}">
                <a16:creationId xmlns:a16="http://schemas.microsoft.com/office/drawing/2014/main" id="{DBF24556-14D0-4284-8265-80FC99CFF66A}"/>
              </a:ext>
            </a:extLst>
          </p:cNvPr>
          <p:cNvGraphicFramePr>
            <a:graphicFrameLocks noGrp="1"/>
          </p:cNvGraphicFramePr>
          <p:nvPr>
            <p:extLst/>
          </p:nvPr>
        </p:nvGraphicFramePr>
        <p:xfrm>
          <a:off x="910362" y="3474831"/>
          <a:ext cx="4212000" cy="638887"/>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tblGrid>
              <a:tr h="638887">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graphicFrame>
        <p:nvGraphicFramePr>
          <p:cNvPr id="15" name="Table 14">
            <a:extLst>
              <a:ext uri="{FF2B5EF4-FFF2-40B4-BE49-F238E27FC236}">
                <a16:creationId xmlns:a16="http://schemas.microsoft.com/office/drawing/2014/main" id="{A9E07A69-221D-404C-8568-55FF823A3438}"/>
              </a:ext>
            </a:extLst>
          </p:cNvPr>
          <p:cNvGraphicFramePr>
            <a:graphicFrameLocks noGrp="1"/>
          </p:cNvGraphicFramePr>
          <p:nvPr>
            <p:extLst/>
          </p:nvPr>
        </p:nvGraphicFramePr>
        <p:xfrm>
          <a:off x="676362" y="4083238"/>
          <a:ext cx="4680000" cy="579120"/>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gridCol w="468000">
                  <a:extLst>
                    <a:ext uri="{9D8B030D-6E8A-4147-A177-3AD203B41FA5}">
                      <a16:colId xmlns:a16="http://schemas.microsoft.com/office/drawing/2014/main" val="2191101073"/>
                    </a:ext>
                  </a:extLst>
                </a:gridCol>
              </a:tblGrid>
              <a:tr h="238533">
                <a:tc>
                  <a:txBody>
                    <a:bodyPr/>
                    <a:lstStyle/>
                    <a:p>
                      <a:pPr algn="ctr"/>
                      <a:r>
                        <a:rPr lang="en-GB" sz="3200" b="1">
                          <a:latin typeface="Century Gothic" panose="020B0502020202020204" pitchFamily="34" charset="0"/>
                        </a:rPr>
                        <a:t>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10</a:t>
                      </a: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sp>
        <p:nvSpPr>
          <p:cNvPr id="16" name="Speech Bubble: Rectangle with Corners Rounded 6">
            <a:extLst>
              <a:ext uri="{FF2B5EF4-FFF2-40B4-BE49-F238E27FC236}">
                <a16:creationId xmlns:a16="http://schemas.microsoft.com/office/drawing/2014/main" id="{6E8B86B4-8F0A-4B19-8B4B-9C26F224B0BA}"/>
              </a:ext>
            </a:extLst>
          </p:cNvPr>
          <p:cNvSpPr/>
          <p:nvPr/>
        </p:nvSpPr>
        <p:spPr>
          <a:xfrm>
            <a:off x="4572000" y="862446"/>
            <a:ext cx="3819270" cy="1584000"/>
          </a:xfrm>
          <a:prstGeom prst="wedgeRoundRectCallout">
            <a:avLst>
              <a:gd name="adj1" fmla="val 23547"/>
              <a:gd name="adj2" fmla="val 10546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a:solidFill>
                  <a:schemeClr val="tx1"/>
                </a:solidFill>
                <a:latin typeface="Century Gothic" panose="020B0502020202020204" pitchFamily="34" charset="0"/>
              </a:rPr>
              <a:t>If I make 6 jumps backwards, I will land on 2.</a:t>
            </a:r>
          </a:p>
          <a:p>
            <a:pPr algn="ctr"/>
            <a:r>
              <a:rPr lang="en-GB" sz="2000" b="1">
                <a:solidFill>
                  <a:schemeClr val="tx1"/>
                </a:solidFill>
                <a:latin typeface="Century Gothic" panose="020B0502020202020204" pitchFamily="34" charset="0"/>
              </a:rPr>
              <a:t> Which number am I thinking of? </a:t>
            </a:r>
          </a:p>
        </p:txBody>
      </p:sp>
    </p:spTree>
    <p:extLst>
      <p:ext uri="{BB962C8B-B14F-4D97-AF65-F5344CB8AC3E}">
        <p14:creationId xmlns:p14="http://schemas.microsoft.com/office/powerpoint/2010/main" val="636014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pic>
        <p:nvPicPr>
          <p:cNvPr id="12" name="Picture 11">
            <a:extLst>
              <a:ext uri="{FF2B5EF4-FFF2-40B4-BE49-F238E27FC236}">
                <a16:creationId xmlns:a16="http://schemas.microsoft.com/office/drawing/2014/main" id="{ECAD679E-5F58-42A3-B18D-86F6F04C421D}"/>
              </a:ext>
            </a:extLst>
          </p:cNvPr>
          <p:cNvPicPr>
            <a:picLocks noChangeAspect="1"/>
          </p:cNvPicPr>
          <p:nvPr/>
        </p:nvPicPr>
        <p:blipFill>
          <a:blip r:embed="rId4"/>
          <a:stretch>
            <a:fillRect/>
          </a:stretch>
        </p:blipFill>
        <p:spPr>
          <a:xfrm>
            <a:off x="123227" y="126545"/>
            <a:ext cx="9010669" cy="6322100"/>
          </a:xfrm>
          <a:prstGeom prst="rect">
            <a:avLst/>
          </a:prstGeom>
        </p:spPr>
      </p:pic>
      <p:sp>
        <p:nvSpPr>
          <p:cNvPr id="13" name="Rectangle 12">
            <a:extLst>
              <a:ext uri="{FF2B5EF4-FFF2-40B4-BE49-F238E27FC236}">
                <a16:creationId xmlns:a16="http://schemas.microsoft.com/office/drawing/2014/main" id="{CFE31566-D660-4564-9427-EACB7E7E71E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Aliza is thinking of a number.</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your answer.</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Aliza is thinking of the number 8 because…</a:t>
            </a:r>
          </a:p>
          <a:p>
            <a:pPr lvl="0" defTabSz="514350">
              <a:defRPr/>
            </a:pPr>
            <a:endParaRPr lang="en-GB" sz="2000" b="1" dirty="0">
              <a:solidFill>
                <a:schemeClr val="tx1"/>
              </a:solidFill>
              <a:latin typeface="Century Gothic" panose="020B0502020202020204" pitchFamily="34" charset="0"/>
            </a:endParaRPr>
          </a:p>
          <a:p>
            <a:pPr algn="ctr"/>
            <a:endParaRPr lang="en-GB" sz="2000" b="1" dirty="0">
              <a:solidFill>
                <a:schemeClr val="bg2">
                  <a:lumMod val="50000"/>
                </a:schemeClr>
              </a:solidFill>
              <a:latin typeface="Century Gothic" panose="020B0502020202020204" pitchFamily="34" charset="0"/>
            </a:endParaRPr>
          </a:p>
          <a:p>
            <a:pPr lvl="0"/>
            <a:endParaRPr lang="en-GB" sz="2800" dirty="0">
              <a:solidFill>
                <a:srgbClr val="E7E6E6">
                  <a:lumMod val="25000"/>
                </a:srgbClr>
              </a:solidFill>
              <a:latin typeface="SassoonCRInfantMedium" panose="02000603020000020003" pitchFamily="2" charset="0"/>
            </a:endParaRPr>
          </a:p>
        </p:txBody>
      </p:sp>
      <p:graphicFrame>
        <p:nvGraphicFramePr>
          <p:cNvPr id="14" name="Table 13">
            <a:extLst>
              <a:ext uri="{FF2B5EF4-FFF2-40B4-BE49-F238E27FC236}">
                <a16:creationId xmlns:a16="http://schemas.microsoft.com/office/drawing/2014/main" id="{DBF24556-14D0-4284-8265-80FC99CFF66A}"/>
              </a:ext>
            </a:extLst>
          </p:cNvPr>
          <p:cNvGraphicFramePr>
            <a:graphicFrameLocks noGrp="1"/>
          </p:cNvGraphicFramePr>
          <p:nvPr>
            <p:extLst/>
          </p:nvPr>
        </p:nvGraphicFramePr>
        <p:xfrm>
          <a:off x="910362" y="3474831"/>
          <a:ext cx="4212000" cy="638887"/>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tblGrid>
              <a:tr h="638887">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graphicFrame>
        <p:nvGraphicFramePr>
          <p:cNvPr id="15" name="Table 14">
            <a:extLst>
              <a:ext uri="{FF2B5EF4-FFF2-40B4-BE49-F238E27FC236}">
                <a16:creationId xmlns:a16="http://schemas.microsoft.com/office/drawing/2014/main" id="{A9E07A69-221D-404C-8568-55FF823A3438}"/>
              </a:ext>
            </a:extLst>
          </p:cNvPr>
          <p:cNvGraphicFramePr>
            <a:graphicFrameLocks noGrp="1"/>
          </p:cNvGraphicFramePr>
          <p:nvPr>
            <p:extLst/>
          </p:nvPr>
        </p:nvGraphicFramePr>
        <p:xfrm>
          <a:off x="676362" y="4083238"/>
          <a:ext cx="4680000" cy="579120"/>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gridCol w="468000">
                  <a:extLst>
                    <a:ext uri="{9D8B030D-6E8A-4147-A177-3AD203B41FA5}">
                      <a16:colId xmlns:a16="http://schemas.microsoft.com/office/drawing/2014/main" val="2191101073"/>
                    </a:ext>
                  </a:extLst>
                </a:gridCol>
              </a:tblGrid>
              <a:tr h="238533">
                <a:tc>
                  <a:txBody>
                    <a:bodyPr/>
                    <a:lstStyle/>
                    <a:p>
                      <a:pPr algn="ctr"/>
                      <a:r>
                        <a:rPr lang="en-GB" sz="3200" b="1">
                          <a:latin typeface="Century Gothic" panose="020B0502020202020204" pitchFamily="34" charset="0"/>
                        </a:rPr>
                        <a:t>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10</a:t>
                      </a: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sp>
        <p:nvSpPr>
          <p:cNvPr id="16" name="Speech Bubble: Rectangle with Corners Rounded 6">
            <a:extLst>
              <a:ext uri="{FF2B5EF4-FFF2-40B4-BE49-F238E27FC236}">
                <a16:creationId xmlns:a16="http://schemas.microsoft.com/office/drawing/2014/main" id="{6E8B86B4-8F0A-4B19-8B4B-9C26F224B0BA}"/>
              </a:ext>
            </a:extLst>
          </p:cNvPr>
          <p:cNvSpPr/>
          <p:nvPr/>
        </p:nvSpPr>
        <p:spPr>
          <a:xfrm>
            <a:off x="4572000" y="862446"/>
            <a:ext cx="3819270" cy="1584000"/>
          </a:xfrm>
          <a:prstGeom prst="wedgeRoundRectCallout">
            <a:avLst>
              <a:gd name="adj1" fmla="val 23547"/>
              <a:gd name="adj2" fmla="val 10546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a:solidFill>
                  <a:schemeClr val="tx1"/>
                </a:solidFill>
                <a:latin typeface="Century Gothic" panose="020B0502020202020204" pitchFamily="34" charset="0"/>
              </a:rPr>
              <a:t>If I make 6 jumps backwards, I will land on 2.</a:t>
            </a:r>
          </a:p>
          <a:p>
            <a:pPr algn="ctr"/>
            <a:r>
              <a:rPr lang="en-GB" sz="2000" b="1">
                <a:solidFill>
                  <a:schemeClr val="tx1"/>
                </a:solidFill>
                <a:latin typeface="Century Gothic" panose="020B0502020202020204" pitchFamily="34" charset="0"/>
              </a:rPr>
              <a:t> Which number am I thinking of? </a:t>
            </a:r>
          </a:p>
        </p:txBody>
      </p:sp>
    </p:spTree>
    <p:extLst>
      <p:ext uri="{BB962C8B-B14F-4D97-AF65-F5344CB8AC3E}">
        <p14:creationId xmlns:p14="http://schemas.microsoft.com/office/powerpoint/2010/main" val="39639869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pic>
        <p:nvPicPr>
          <p:cNvPr id="12" name="Picture 11">
            <a:extLst>
              <a:ext uri="{FF2B5EF4-FFF2-40B4-BE49-F238E27FC236}">
                <a16:creationId xmlns:a16="http://schemas.microsoft.com/office/drawing/2014/main" id="{ECAD679E-5F58-42A3-B18D-86F6F04C421D}"/>
              </a:ext>
            </a:extLst>
          </p:cNvPr>
          <p:cNvPicPr>
            <a:picLocks noChangeAspect="1"/>
          </p:cNvPicPr>
          <p:nvPr/>
        </p:nvPicPr>
        <p:blipFill>
          <a:blip r:embed="rId4"/>
          <a:stretch>
            <a:fillRect/>
          </a:stretch>
        </p:blipFill>
        <p:spPr>
          <a:xfrm>
            <a:off x="123227" y="126545"/>
            <a:ext cx="9010669" cy="6322100"/>
          </a:xfrm>
          <a:prstGeom prst="rect">
            <a:avLst/>
          </a:prstGeom>
        </p:spPr>
      </p:pic>
      <p:sp>
        <p:nvSpPr>
          <p:cNvPr id="13" name="Rectangle 12">
            <a:extLst>
              <a:ext uri="{FF2B5EF4-FFF2-40B4-BE49-F238E27FC236}">
                <a16:creationId xmlns:a16="http://schemas.microsoft.com/office/drawing/2014/main" id="{CFE31566-D660-4564-9427-EACB7E7E71E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Aliza is thinking of a number.</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your answer.</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Aliza is thinking of the number 8 because…</a:t>
            </a:r>
          </a:p>
          <a:p>
            <a:pPr lvl="0" defTabSz="514350">
              <a:defRPr/>
            </a:pPr>
            <a:endParaRPr lang="en-GB" sz="2000" b="1" dirty="0">
              <a:solidFill>
                <a:schemeClr val="tx1"/>
              </a:solidFill>
              <a:latin typeface="Century Gothic" panose="020B0502020202020204" pitchFamily="34" charset="0"/>
            </a:endParaRPr>
          </a:p>
          <a:p>
            <a:pPr algn="ctr"/>
            <a:endParaRPr lang="en-GB" sz="2000" b="1" dirty="0">
              <a:solidFill>
                <a:schemeClr val="bg2">
                  <a:lumMod val="50000"/>
                </a:schemeClr>
              </a:solidFill>
              <a:latin typeface="Century Gothic" panose="020B0502020202020204" pitchFamily="34" charset="0"/>
            </a:endParaRPr>
          </a:p>
          <a:p>
            <a:pPr lvl="0"/>
            <a:endParaRPr lang="en-GB" sz="2800" dirty="0">
              <a:solidFill>
                <a:srgbClr val="E7E6E6">
                  <a:lumMod val="25000"/>
                </a:srgbClr>
              </a:solidFill>
              <a:latin typeface="SassoonCRInfantMedium" panose="02000603020000020003" pitchFamily="2" charset="0"/>
            </a:endParaRPr>
          </a:p>
        </p:txBody>
      </p:sp>
      <p:graphicFrame>
        <p:nvGraphicFramePr>
          <p:cNvPr id="14" name="Table 13">
            <a:extLst>
              <a:ext uri="{FF2B5EF4-FFF2-40B4-BE49-F238E27FC236}">
                <a16:creationId xmlns:a16="http://schemas.microsoft.com/office/drawing/2014/main" id="{DBF24556-14D0-4284-8265-80FC99CFF66A}"/>
              </a:ext>
            </a:extLst>
          </p:cNvPr>
          <p:cNvGraphicFramePr>
            <a:graphicFrameLocks noGrp="1"/>
          </p:cNvGraphicFramePr>
          <p:nvPr>
            <p:extLst/>
          </p:nvPr>
        </p:nvGraphicFramePr>
        <p:xfrm>
          <a:off x="910362" y="3474831"/>
          <a:ext cx="4212000" cy="638887"/>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tblGrid>
              <a:tr h="638887">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endParaRPr lang="en-GB"/>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graphicFrame>
        <p:nvGraphicFramePr>
          <p:cNvPr id="15" name="Table 14">
            <a:extLst>
              <a:ext uri="{FF2B5EF4-FFF2-40B4-BE49-F238E27FC236}">
                <a16:creationId xmlns:a16="http://schemas.microsoft.com/office/drawing/2014/main" id="{A9E07A69-221D-404C-8568-55FF823A3438}"/>
              </a:ext>
            </a:extLst>
          </p:cNvPr>
          <p:cNvGraphicFramePr>
            <a:graphicFrameLocks noGrp="1"/>
          </p:cNvGraphicFramePr>
          <p:nvPr>
            <p:extLst/>
          </p:nvPr>
        </p:nvGraphicFramePr>
        <p:xfrm>
          <a:off x="676362" y="4083238"/>
          <a:ext cx="4680000" cy="579120"/>
        </p:xfrm>
        <a:graphic>
          <a:graphicData uri="http://schemas.openxmlformats.org/drawingml/2006/table">
            <a:tbl>
              <a:tblPr firstRow="1" bandRow="1">
                <a:tableStyleId>{5940675A-B579-460E-94D1-54222C63F5DA}</a:tableStyleId>
              </a:tblPr>
              <a:tblGrid>
                <a:gridCol w="468000">
                  <a:extLst>
                    <a:ext uri="{9D8B030D-6E8A-4147-A177-3AD203B41FA5}">
                      <a16:colId xmlns:a16="http://schemas.microsoft.com/office/drawing/2014/main" val="2704905236"/>
                    </a:ext>
                  </a:extLst>
                </a:gridCol>
                <a:gridCol w="468000">
                  <a:extLst>
                    <a:ext uri="{9D8B030D-6E8A-4147-A177-3AD203B41FA5}">
                      <a16:colId xmlns:a16="http://schemas.microsoft.com/office/drawing/2014/main" val="1960315406"/>
                    </a:ext>
                  </a:extLst>
                </a:gridCol>
                <a:gridCol w="468000">
                  <a:extLst>
                    <a:ext uri="{9D8B030D-6E8A-4147-A177-3AD203B41FA5}">
                      <a16:colId xmlns:a16="http://schemas.microsoft.com/office/drawing/2014/main" val="911999651"/>
                    </a:ext>
                  </a:extLst>
                </a:gridCol>
                <a:gridCol w="468000">
                  <a:extLst>
                    <a:ext uri="{9D8B030D-6E8A-4147-A177-3AD203B41FA5}">
                      <a16:colId xmlns:a16="http://schemas.microsoft.com/office/drawing/2014/main" val="3105356683"/>
                    </a:ext>
                  </a:extLst>
                </a:gridCol>
                <a:gridCol w="468000">
                  <a:extLst>
                    <a:ext uri="{9D8B030D-6E8A-4147-A177-3AD203B41FA5}">
                      <a16:colId xmlns:a16="http://schemas.microsoft.com/office/drawing/2014/main" val="544016314"/>
                    </a:ext>
                  </a:extLst>
                </a:gridCol>
                <a:gridCol w="468000">
                  <a:extLst>
                    <a:ext uri="{9D8B030D-6E8A-4147-A177-3AD203B41FA5}">
                      <a16:colId xmlns:a16="http://schemas.microsoft.com/office/drawing/2014/main" val="4086341019"/>
                    </a:ext>
                  </a:extLst>
                </a:gridCol>
                <a:gridCol w="468000">
                  <a:extLst>
                    <a:ext uri="{9D8B030D-6E8A-4147-A177-3AD203B41FA5}">
                      <a16:colId xmlns:a16="http://schemas.microsoft.com/office/drawing/2014/main" val="3304444608"/>
                    </a:ext>
                  </a:extLst>
                </a:gridCol>
                <a:gridCol w="468000">
                  <a:extLst>
                    <a:ext uri="{9D8B030D-6E8A-4147-A177-3AD203B41FA5}">
                      <a16:colId xmlns:a16="http://schemas.microsoft.com/office/drawing/2014/main" val="107656680"/>
                    </a:ext>
                  </a:extLst>
                </a:gridCol>
                <a:gridCol w="468000">
                  <a:extLst>
                    <a:ext uri="{9D8B030D-6E8A-4147-A177-3AD203B41FA5}">
                      <a16:colId xmlns:a16="http://schemas.microsoft.com/office/drawing/2014/main" val="3177421747"/>
                    </a:ext>
                  </a:extLst>
                </a:gridCol>
                <a:gridCol w="468000">
                  <a:extLst>
                    <a:ext uri="{9D8B030D-6E8A-4147-A177-3AD203B41FA5}">
                      <a16:colId xmlns:a16="http://schemas.microsoft.com/office/drawing/2014/main" val="2191101073"/>
                    </a:ext>
                  </a:extLst>
                </a:gridCol>
              </a:tblGrid>
              <a:tr h="238533">
                <a:tc>
                  <a:txBody>
                    <a:bodyPr/>
                    <a:lstStyle/>
                    <a:p>
                      <a:pPr algn="ctr"/>
                      <a:r>
                        <a:rPr lang="en-GB" sz="3200" b="1">
                          <a:latin typeface="Century Gothic" panose="020B0502020202020204" pitchFamily="34" charset="0"/>
                        </a:rPr>
                        <a:t>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6</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a:latin typeface="Century Gothic" panose="020B0502020202020204" pitchFamily="34" charset="0"/>
                        </a:rPr>
                        <a:t>10</a:t>
                      </a: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70430875"/>
                  </a:ext>
                </a:extLst>
              </a:tr>
            </a:tbl>
          </a:graphicData>
        </a:graphic>
      </p:graphicFrame>
      <p:sp>
        <p:nvSpPr>
          <p:cNvPr id="16" name="Speech Bubble: Rectangle with Corners Rounded 6">
            <a:extLst>
              <a:ext uri="{FF2B5EF4-FFF2-40B4-BE49-F238E27FC236}">
                <a16:creationId xmlns:a16="http://schemas.microsoft.com/office/drawing/2014/main" id="{6E8B86B4-8F0A-4B19-8B4B-9C26F224B0BA}"/>
              </a:ext>
            </a:extLst>
          </p:cNvPr>
          <p:cNvSpPr/>
          <p:nvPr/>
        </p:nvSpPr>
        <p:spPr>
          <a:xfrm>
            <a:off x="4572000" y="862446"/>
            <a:ext cx="3819270" cy="1584000"/>
          </a:xfrm>
          <a:prstGeom prst="wedgeRoundRectCallout">
            <a:avLst>
              <a:gd name="adj1" fmla="val 23547"/>
              <a:gd name="adj2" fmla="val 10546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a:solidFill>
                  <a:schemeClr val="tx1"/>
                </a:solidFill>
                <a:latin typeface="Century Gothic" panose="020B0502020202020204" pitchFamily="34" charset="0"/>
              </a:rPr>
              <a:t>If I make 6 jumps backwards, I will land on 2.</a:t>
            </a:r>
          </a:p>
          <a:p>
            <a:pPr algn="ctr"/>
            <a:r>
              <a:rPr lang="en-GB" sz="2000" b="1">
                <a:solidFill>
                  <a:schemeClr val="tx1"/>
                </a:solidFill>
                <a:latin typeface="Century Gothic" panose="020B0502020202020204" pitchFamily="34" charset="0"/>
              </a:rPr>
              <a:t> Which number am I thinking of? </a:t>
            </a:r>
          </a:p>
        </p:txBody>
      </p:sp>
      <p:sp>
        <p:nvSpPr>
          <p:cNvPr id="10" name="Rectangle 9">
            <a:extLst>
              <a:ext uri="{FF2B5EF4-FFF2-40B4-BE49-F238E27FC236}">
                <a16:creationId xmlns:a16="http://schemas.microsoft.com/office/drawing/2014/main" id="{21905CB4-B0DD-44E3-AAC5-596FC4BAD4B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Aliza is thinking of a number.</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your answer.</a:t>
            </a: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Aliza is thinking of the number 8 because 8 – 6 = 2.</a:t>
            </a:r>
          </a:p>
          <a:p>
            <a:pPr lvl="0" defTabSz="514350">
              <a:defRPr/>
            </a:pPr>
            <a:endParaRPr lang="en-GB" sz="2000" b="1" dirty="0">
              <a:solidFill>
                <a:schemeClr val="tx1"/>
              </a:solidFill>
              <a:latin typeface="Century Gothic" panose="020B0502020202020204" pitchFamily="34" charset="0"/>
            </a:endParaRPr>
          </a:p>
          <a:p>
            <a:pPr algn="ctr"/>
            <a:endParaRPr lang="en-GB" sz="2000" b="1" dirty="0">
              <a:solidFill>
                <a:schemeClr val="bg2">
                  <a:lumMod val="50000"/>
                </a:schemeClr>
              </a:solidFill>
              <a:latin typeface="Century Gothic" panose="020B0502020202020204" pitchFamily="34" charset="0"/>
            </a:endParaRPr>
          </a:p>
          <a:p>
            <a:pPr lvl="0"/>
            <a:endParaRPr lang="en-GB" sz="2800" dirty="0">
              <a:solidFill>
                <a:srgbClr val="E7E6E6">
                  <a:lumMod val="25000"/>
                </a:srgbClr>
              </a:solidFill>
              <a:latin typeface="SassoonCRInfantMedium" panose="02000603020000020003" pitchFamily="2" charset="0"/>
            </a:endParaRPr>
          </a:p>
        </p:txBody>
      </p:sp>
      <p:sp>
        <p:nvSpPr>
          <p:cNvPr id="11" name="Arc 10">
            <a:extLst>
              <a:ext uri="{FF2B5EF4-FFF2-40B4-BE49-F238E27FC236}">
                <a16:creationId xmlns:a16="http://schemas.microsoft.com/office/drawing/2014/main" id="{4578540A-827B-4386-A97D-0DA5C7F9F861}"/>
              </a:ext>
            </a:extLst>
          </p:cNvPr>
          <p:cNvSpPr/>
          <p:nvPr/>
        </p:nvSpPr>
        <p:spPr>
          <a:xfrm>
            <a:off x="3728238" y="3087284"/>
            <a:ext cx="467833" cy="777696"/>
          </a:xfrm>
          <a:prstGeom prst="arc">
            <a:avLst>
              <a:gd name="adj1" fmla="val 10913313"/>
              <a:gd name="adj2" fmla="val 0"/>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srgbClr val="FF0000"/>
              </a:solidFill>
            </a:endParaRPr>
          </a:p>
        </p:txBody>
      </p:sp>
      <p:sp>
        <p:nvSpPr>
          <p:cNvPr id="17" name="Arc 16">
            <a:extLst>
              <a:ext uri="{FF2B5EF4-FFF2-40B4-BE49-F238E27FC236}">
                <a16:creationId xmlns:a16="http://schemas.microsoft.com/office/drawing/2014/main" id="{7DFCFC42-CF20-49D9-AD51-8128197A69E3}"/>
              </a:ext>
            </a:extLst>
          </p:cNvPr>
          <p:cNvSpPr/>
          <p:nvPr/>
        </p:nvSpPr>
        <p:spPr>
          <a:xfrm>
            <a:off x="3252522" y="3087284"/>
            <a:ext cx="467833" cy="777696"/>
          </a:xfrm>
          <a:prstGeom prst="arc">
            <a:avLst>
              <a:gd name="adj1" fmla="val 10913313"/>
              <a:gd name="adj2" fmla="val 0"/>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srgbClr val="FF0000"/>
              </a:solidFill>
            </a:endParaRPr>
          </a:p>
        </p:txBody>
      </p:sp>
      <p:sp>
        <p:nvSpPr>
          <p:cNvPr id="19" name="Arc 18">
            <a:extLst>
              <a:ext uri="{FF2B5EF4-FFF2-40B4-BE49-F238E27FC236}">
                <a16:creationId xmlns:a16="http://schemas.microsoft.com/office/drawing/2014/main" id="{6321AEC2-9162-4405-B46A-AAF6876A6FF4}"/>
              </a:ext>
            </a:extLst>
          </p:cNvPr>
          <p:cNvSpPr/>
          <p:nvPr/>
        </p:nvSpPr>
        <p:spPr>
          <a:xfrm>
            <a:off x="2784605" y="3087284"/>
            <a:ext cx="467833" cy="777696"/>
          </a:xfrm>
          <a:prstGeom prst="arc">
            <a:avLst>
              <a:gd name="adj1" fmla="val 10913313"/>
              <a:gd name="adj2" fmla="val 0"/>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srgbClr val="FF0000"/>
              </a:solidFill>
            </a:endParaRPr>
          </a:p>
        </p:txBody>
      </p:sp>
      <p:sp>
        <p:nvSpPr>
          <p:cNvPr id="20" name="Oval 19">
            <a:extLst>
              <a:ext uri="{FF2B5EF4-FFF2-40B4-BE49-F238E27FC236}">
                <a16:creationId xmlns:a16="http://schemas.microsoft.com/office/drawing/2014/main" id="{5A2DEF1A-51C2-4D6C-AC2F-18CEA376F9F0}"/>
              </a:ext>
            </a:extLst>
          </p:cNvPr>
          <p:cNvSpPr/>
          <p:nvPr/>
        </p:nvSpPr>
        <p:spPr>
          <a:xfrm>
            <a:off x="3892297" y="4114718"/>
            <a:ext cx="560250" cy="56025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21" name="Oval 20">
            <a:extLst>
              <a:ext uri="{FF2B5EF4-FFF2-40B4-BE49-F238E27FC236}">
                <a16:creationId xmlns:a16="http://schemas.microsoft.com/office/drawing/2014/main" id="{6A2FCAAB-C26E-4F5E-BDDB-19C8DA84694C}"/>
              </a:ext>
            </a:extLst>
          </p:cNvPr>
          <p:cNvSpPr/>
          <p:nvPr/>
        </p:nvSpPr>
        <p:spPr>
          <a:xfrm>
            <a:off x="1085273" y="4118438"/>
            <a:ext cx="560250" cy="56025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22" name="Arc 21">
            <a:extLst>
              <a:ext uri="{FF2B5EF4-FFF2-40B4-BE49-F238E27FC236}">
                <a16:creationId xmlns:a16="http://schemas.microsoft.com/office/drawing/2014/main" id="{BE19E515-6EB6-4EDD-B929-050F9F94390B}"/>
              </a:ext>
            </a:extLst>
          </p:cNvPr>
          <p:cNvSpPr/>
          <p:nvPr/>
        </p:nvSpPr>
        <p:spPr>
          <a:xfrm>
            <a:off x="2312830" y="3081263"/>
            <a:ext cx="467833" cy="777696"/>
          </a:xfrm>
          <a:prstGeom prst="arc">
            <a:avLst>
              <a:gd name="adj1" fmla="val 10913313"/>
              <a:gd name="adj2" fmla="val 0"/>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srgbClr val="FF0000"/>
              </a:solidFill>
            </a:endParaRPr>
          </a:p>
        </p:txBody>
      </p:sp>
      <p:sp>
        <p:nvSpPr>
          <p:cNvPr id="23" name="Arc 22">
            <a:extLst>
              <a:ext uri="{FF2B5EF4-FFF2-40B4-BE49-F238E27FC236}">
                <a16:creationId xmlns:a16="http://schemas.microsoft.com/office/drawing/2014/main" id="{244E676E-C3AF-4B6C-B29F-38B07618C693}"/>
              </a:ext>
            </a:extLst>
          </p:cNvPr>
          <p:cNvSpPr/>
          <p:nvPr/>
        </p:nvSpPr>
        <p:spPr>
          <a:xfrm>
            <a:off x="1841055" y="3081237"/>
            <a:ext cx="467833" cy="777696"/>
          </a:xfrm>
          <a:prstGeom prst="arc">
            <a:avLst>
              <a:gd name="adj1" fmla="val 10913313"/>
              <a:gd name="adj2" fmla="val 0"/>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srgbClr val="FF0000"/>
              </a:solidFill>
            </a:endParaRPr>
          </a:p>
        </p:txBody>
      </p:sp>
      <p:sp>
        <p:nvSpPr>
          <p:cNvPr id="24" name="Arc 23">
            <a:extLst>
              <a:ext uri="{FF2B5EF4-FFF2-40B4-BE49-F238E27FC236}">
                <a16:creationId xmlns:a16="http://schemas.microsoft.com/office/drawing/2014/main" id="{5CF1D310-057C-407C-94D1-590A78587B39}"/>
              </a:ext>
            </a:extLst>
          </p:cNvPr>
          <p:cNvSpPr/>
          <p:nvPr/>
        </p:nvSpPr>
        <p:spPr>
          <a:xfrm>
            <a:off x="1377680" y="3081237"/>
            <a:ext cx="467833" cy="777696"/>
          </a:xfrm>
          <a:prstGeom prst="arc">
            <a:avLst>
              <a:gd name="adj1" fmla="val 10913313"/>
              <a:gd name="adj2" fmla="val 0"/>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srgbClr val="FF0000"/>
              </a:solidFill>
            </a:endParaRPr>
          </a:p>
        </p:txBody>
      </p:sp>
    </p:spTree>
    <p:extLst>
      <p:ext uri="{BB962C8B-B14F-4D97-AF65-F5344CB8AC3E}">
        <p14:creationId xmlns:p14="http://schemas.microsoft.com/office/powerpoint/2010/main" val="11101282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pic>
        <p:nvPicPr>
          <p:cNvPr id="9" name="Picture 8">
            <a:extLst>
              <a:ext uri="{FF2B5EF4-FFF2-40B4-BE49-F238E27FC236}">
                <a16:creationId xmlns:a16="http://schemas.microsoft.com/office/drawing/2014/main" id="{F2FBD8B2-F7CC-4CE6-8839-4FBDAF4A800B}"/>
              </a:ext>
            </a:extLst>
          </p:cNvPr>
          <p:cNvPicPr>
            <a:picLocks noChangeAspect="1"/>
          </p:cNvPicPr>
          <p:nvPr/>
        </p:nvPicPr>
        <p:blipFill>
          <a:blip r:embed="rId4"/>
          <a:stretch>
            <a:fillRect/>
          </a:stretch>
        </p:blipFill>
        <p:spPr>
          <a:xfrm>
            <a:off x="115438" y="126545"/>
            <a:ext cx="8913124" cy="6322100"/>
          </a:xfrm>
          <a:prstGeom prst="rect">
            <a:avLst/>
          </a:prstGeom>
        </p:spPr>
      </p:pic>
      <p:sp>
        <p:nvSpPr>
          <p:cNvPr id="10" name="Rectangle 9">
            <a:extLst>
              <a:ext uri="{FF2B5EF4-FFF2-40B4-BE49-F238E27FC236}">
                <a16:creationId xmlns:a16="http://schemas.microsoft.com/office/drawing/2014/main" id="{46248F03-B0FC-4453-9A0F-31FBDA04CC2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Sarah is sharing a jar of sweets. </a:t>
            </a:r>
          </a:p>
          <a:p>
            <a:r>
              <a:rPr lang="en-GB" sz="2000" b="1" dirty="0">
                <a:solidFill>
                  <a:schemeClr val="tx1"/>
                </a:solidFill>
                <a:latin typeface="Century Gothic" panose="020B0502020202020204" pitchFamily="34" charset="0"/>
              </a:rPr>
              <a:t>She gives two sweets to Millie.</a:t>
            </a:r>
          </a:p>
          <a:p>
            <a:r>
              <a:rPr lang="en-GB" sz="2000" b="1" dirty="0">
                <a:solidFill>
                  <a:schemeClr val="tx1"/>
                </a:solidFill>
                <a:latin typeface="Century Gothic" panose="020B0502020202020204" pitchFamily="34" charset="0"/>
              </a:rPr>
              <a:t>She gives one sweet to Natasha.</a:t>
            </a:r>
          </a:p>
          <a:p>
            <a:r>
              <a:rPr lang="en-GB" sz="2000" b="1" dirty="0">
                <a:solidFill>
                  <a:schemeClr val="tx1"/>
                </a:solidFill>
                <a:latin typeface="Century Gothic" panose="020B0502020202020204" pitchFamily="34" charset="0"/>
              </a:rPr>
              <a:t>She has 4 sweets left.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How many sweets did Sarah have to start with? </a:t>
            </a:r>
          </a:p>
          <a:p>
            <a:pPr lvl="0" defTabSz="514350">
              <a:defRPr/>
            </a:pPr>
            <a:r>
              <a:rPr lang="en-GB" sz="2000" b="1" dirty="0">
                <a:solidFill>
                  <a:schemeClr val="tx1"/>
                </a:solidFill>
                <a:latin typeface="Century Gothic" panose="020B0502020202020204" pitchFamily="34" charset="0"/>
              </a:rPr>
              <a:t>Write a calculation to match.</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Use the number track to help.</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bg2">
                  <a:lumMod val="50000"/>
                </a:schemeClr>
              </a:solidFill>
              <a:latin typeface="Century Gothic" panose="020B0502020202020204" pitchFamily="34" charset="0"/>
            </a:endParaRPr>
          </a:p>
          <a:p>
            <a:pPr algn="ctr"/>
            <a:endParaRPr lang="en-GB" sz="2800" dirty="0">
              <a:solidFill>
                <a:srgbClr val="FF0000"/>
              </a:solidFill>
              <a:latin typeface="SassoonCRInfantMedium" panose="02000603020000020003" pitchFamily="2" charset="0"/>
            </a:endParaRPr>
          </a:p>
        </p:txBody>
      </p:sp>
      <p:graphicFrame>
        <p:nvGraphicFramePr>
          <p:cNvPr id="12" name="Table 11">
            <a:extLst>
              <a:ext uri="{FF2B5EF4-FFF2-40B4-BE49-F238E27FC236}">
                <a16:creationId xmlns:a16="http://schemas.microsoft.com/office/drawing/2014/main" id="{F43E8E65-6A9B-4CA0-9488-06397F37FAAC}"/>
              </a:ext>
            </a:extLst>
          </p:cNvPr>
          <p:cNvGraphicFramePr>
            <a:graphicFrameLocks noGrp="1"/>
          </p:cNvGraphicFramePr>
          <p:nvPr>
            <p:extLst/>
          </p:nvPr>
        </p:nvGraphicFramePr>
        <p:xfrm>
          <a:off x="524503" y="4119839"/>
          <a:ext cx="8094990" cy="961746"/>
        </p:xfrm>
        <a:graphic>
          <a:graphicData uri="http://schemas.openxmlformats.org/drawingml/2006/table">
            <a:tbl>
              <a:tblPr firstRow="1" bandRow="1">
                <a:tableStyleId>{5C22544A-7EE6-4342-B048-85BDC9FD1C3A}</a:tableStyleId>
              </a:tblPr>
              <a:tblGrid>
                <a:gridCol w="809499">
                  <a:extLst>
                    <a:ext uri="{9D8B030D-6E8A-4147-A177-3AD203B41FA5}">
                      <a16:colId xmlns:a16="http://schemas.microsoft.com/office/drawing/2014/main" val="20000"/>
                    </a:ext>
                  </a:extLst>
                </a:gridCol>
                <a:gridCol w="809499">
                  <a:extLst>
                    <a:ext uri="{9D8B030D-6E8A-4147-A177-3AD203B41FA5}">
                      <a16:colId xmlns:a16="http://schemas.microsoft.com/office/drawing/2014/main" val="20001"/>
                    </a:ext>
                  </a:extLst>
                </a:gridCol>
                <a:gridCol w="809499">
                  <a:extLst>
                    <a:ext uri="{9D8B030D-6E8A-4147-A177-3AD203B41FA5}">
                      <a16:colId xmlns:a16="http://schemas.microsoft.com/office/drawing/2014/main" val="20002"/>
                    </a:ext>
                  </a:extLst>
                </a:gridCol>
                <a:gridCol w="809499">
                  <a:extLst>
                    <a:ext uri="{9D8B030D-6E8A-4147-A177-3AD203B41FA5}">
                      <a16:colId xmlns:a16="http://schemas.microsoft.com/office/drawing/2014/main" val="20003"/>
                    </a:ext>
                  </a:extLst>
                </a:gridCol>
                <a:gridCol w="809499">
                  <a:extLst>
                    <a:ext uri="{9D8B030D-6E8A-4147-A177-3AD203B41FA5}">
                      <a16:colId xmlns:a16="http://schemas.microsoft.com/office/drawing/2014/main" val="20004"/>
                    </a:ext>
                  </a:extLst>
                </a:gridCol>
                <a:gridCol w="809499">
                  <a:extLst>
                    <a:ext uri="{9D8B030D-6E8A-4147-A177-3AD203B41FA5}">
                      <a16:colId xmlns:a16="http://schemas.microsoft.com/office/drawing/2014/main" val="2009180824"/>
                    </a:ext>
                  </a:extLst>
                </a:gridCol>
                <a:gridCol w="809499">
                  <a:extLst>
                    <a:ext uri="{9D8B030D-6E8A-4147-A177-3AD203B41FA5}">
                      <a16:colId xmlns:a16="http://schemas.microsoft.com/office/drawing/2014/main" val="3770611193"/>
                    </a:ext>
                  </a:extLst>
                </a:gridCol>
                <a:gridCol w="809499">
                  <a:extLst>
                    <a:ext uri="{9D8B030D-6E8A-4147-A177-3AD203B41FA5}">
                      <a16:colId xmlns:a16="http://schemas.microsoft.com/office/drawing/2014/main" val="2089299442"/>
                    </a:ext>
                  </a:extLst>
                </a:gridCol>
                <a:gridCol w="809499">
                  <a:extLst>
                    <a:ext uri="{9D8B030D-6E8A-4147-A177-3AD203B41FA5}">
                      <a16:colId xmlns:a16="http://schemas.microsoft.com/office/drawing/2014/main" val="2642292342"/>
                    </a:ext>
                  </a:extLst>
                </a:gridCol>
                <a:gridCol w="809499">
                  <a:extLst>
                    <a:ext uri="{9D8B030D-6E8A-4147-A177-3AD203B41FA5}">
                      <a16:colId xmlns:a16="http://schemas.microsoft.com/office/drawing/2014/main" val="3274476790"/>
                    </a:ext>
                  </a:extLst>
                </a:gridCol>
              </a:tblGrid>
              <a:tr h="955921">
                <a:tc>
                  <a:txBody>
                    <a:bodyPr/>
                    <a:lstStyle/>
                    <a:p>
                      <a:pPr algn="ctr"/>
                      <a:r>
                        <a:rPr lang="en-GB" sz="4600">
                          <a:solidFill>
                            <a:schemeClr val="tx1"/>
                          </a:solidFill>
                          <a:latin typeface="Century Gothic" panose="020B0502020202020204" pitchFamily="34" charset="0"/>
                        </a:rPr>
                        <a:t>1</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2</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3</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4</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5</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6</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dirty="0">
                          <a:solidFill>
                            <a:schemeClr val="tx1"/>
                          </a:solidFill>
                          <a:latin typeface="Century Gothic" panose="020B0502020202020204" pitchFamily="34" charset="0"/>
                        </a:rPr>
                        <a:t>7</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8</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9</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dirty="0">
                          <a:solidFill>
                            <a:schemeClr val="tx1"/>
                          </a:solidFill>
                          <a:latin typeface="Century Gothic" panose="020B0502020202020204" pitchFamily="34" charset="0"/>
                        </a:rPr>
                        <a:t>10</a:t>
                      </a:r>
                    </a:p>
                  </a:txBody>
                  <a:tcPr marL="0" marR="0"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5311556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a:latin typeface="Century Gothic" panose="020B0502020202020204" pitchFamily="34" charset="0"/>
              </a:rPr>
              <a:t>© Classroom Secrets Limited 2018</a:t>
            </a:r>
          </a:p>
        </p:txBody>
      </p:sp>
      <p:pic>
        <p:nvPicPr>
          <p:cNvPr id="9" name="Picture 8">
            <a:extLst>
              <a:ext uri="{FF2B5EF4-FFF2-40B4-BE49-F238E27FC236}">
                <a16:creationId xmlns:a16="http://schemas.microsoft.com/office/drawing/2014/main" id="{F2FBD8B2-F7CC-4CE6-8839-4FBDAF4A800B}"/>
              </a:ext>
            </a:extLst>
          </p:cNvPr>
          <p:cNvPicPr>
            <a:picLocks noChangeAspect="1"/>
          </p:cNvPicPr>
          <p:nvPr/>
        </p:nvPicPr>
        <p:blipFill>
          <a:blip r:embed="rId4"/>
          <a:stretch>
            <a:fillRect/>
          </a:stretch>
        </p:blipFill>
        <p:spPr>
          <a:xfrm>
            <a:off x="115438" y="126545"/>
            <a:ext cx="8913124" cy="6322100"/>
          </a:xfrm>
          <a:prstGeom prst="rect">
            <a:avLst/>
          </a:prstGeom>
        </p:spPr>
      </p:pic>
      <p:sp>
        <p:nvSpPr>
          <p:cNvPr id="10" name="Rectangle 9">
            <a:extLst>
              <a:ext uri="{FF2B5EF4-FFF2-40B4-BE49-F238E27FC236}">
                <a16:creationId xmlns:a16="http://schemas.microsoft.com/office/drawing/2014/main" id="{46248F03-B0FC-4453-9A0F-31FBDA04CC2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Sarah is sharing a jar of sweets. </a:t>
            </a:r>
          </a:p>
          <a:p>
            <a:r>
              <a:rPr lang="en-GB" sz="2000" b="1" dirty="0">
                <a:solidFill>
                  <a:schemeClr val="tx1"/>
                </a:solidFill>
                <a:latin typeface="Century Gothic" panose="020B0502020202020204" pitchFamily="34" charset="0"/>
              </a:rPr>
              <a:t>She gives two sweets to Millie.</a:t>
            </a:r>
          </a:p>
          <a:p>
            <a:r>
              <a:rPr lang="en-GB" sz="2000" b="1" dirty="0">
                <a:solidFill>
                  <a:schemeClr val="tx1"/>
                </a:solidFill>
                <a:latin typeface="Century Gothic" panose="020B0502020202020204" pitchFamily="34" charset="0"/>
              </a:rPr>
              <a:t>She gives one sweet to Natasha.</a:t>
            </a:r>
          </a:p>
          <a:p>
            <a:r>
              <a:rPr lang="en-GB" sz="2000" b="1" dirty="0">
                <a:solidFill>
                  <a:schemeClr val="tx1"/>
                </a:solidFill>
                <a:latin typeface="Century Gothic" panose="020B0502020202020204" pitchFamily="34" charset="0"/>
              </a:rPr>
              <a:t>She has 4 sweets left.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How many sweets did Sarah have to start with? </a:t>
            </a:r>
          </a:p>
          <a:p>
            <a:pPr lvl="0" defTabSz="514350">
              <a:defRPr/>
            </a:pPr>
            <a:r>
              <a:rPr lang="en-GB" sz="2000" b="1" dirty="0">
                <a:solidFill>
                  <a:schemeClr val="tx1"/>
                </a:solidFill>
                <a:latin typeface="Century Gothic" panose="020B0502020202020204" pitchFamily="34" charset="0"/>
              </a:rPr>
              <a:t>Write a calculation to match.</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Use the number track to help.</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Sarah had 7 sweets to start with. </a:t>
            </a:r>
          </a:p>
          <a:p>
            <a:r>
              <a:rPr lang="en-GB" sz="2000" b="1" dirty="0">
                <a:solidFill>
                  <a:srgbClr val="FF0000"/>
                </a:solidFill>
                <a:latin typeface="Century Gothic" panose="020B0502020202020204" pitchFamily="34" charset="0"/>
              </a:rPr>
              <a:t>7 – 2 – 1 = 4</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dirty="0">
              <a:solidFill>
                <a:schemeClr val="bg2">
                  <a:lumMod val="50000"/>
                </a:schemeClr>
              </a:solidFill>
              <a:latin typeface="Century Gothic" panose="020B0502020202020204" pitchFamily="34" charset="0"/>
            </a:endParaRPr>
          </a:p>
          <a:p>
            <a:pPr algn="ctr"/>
            <a:endParaRPr lang="en-GB" sz="2800" dirty="0">
              <a:solidFill>
                <a:srgbClr val="FF0000"/>
              </a:solidFill>
              <a:latin typeface="SassoonCRInfantMedium" panose="02000603020000020003" pitchFamily="2" charset="0"/>
            </a:endParaRPr>
          </a:p>
        </p:txBody>
      </p:sp>
      <p:graphicFrame>
        <p:nvGraphicFramePr>
          <p:cNvPr id="12" name="Table 11">
            <a:extLst>
              <a:ext uri="{FF2B5EF4-FFF2-40B4-BE49-F238E27FC236}">
                <a16:creationId xmlns:a16="http://schemas.microsoft.com/office/drawing/2014/main" id="{F43E8E65-6A9B-4CA0-9488-06397F37FAAC}"/>
              </a:ext>
            </a:extLst>
          </p:cNvPr>
          <p:cNvGraphicFramePr>
            <a:graphicFrameLocks noGrp="1"/>
          </p:cNvGraphicFramePr>
          <p:nvPr>
            <p:extLst>
              <p:ext uri="{D42A27DB-BD31-4B8C-83A1-F6EECF244321}">
                <p14:modId xmlns:p14="http://schemas.microsoft.com/office/powerpoint/2010/main" val="1929850752"/>
              </p:ext>
            </p:extLst>
          </p:nvPr>
        </p:nvGraphicFramePr>
        <p:xfrm>
          <a:off x="524503" y="4119839"/>
          <a:ext cx="8094990" cy="961746"/>
        </p:xfrm>
        <a:graphic>
          <a:graphicData uri="http://schemas.openxmlformats.org/drawingml/2006/table">
            <a:tbl>
              <a:tblPr firstRow="1" bandRow="1">
                <a:tableStyleId>{5C22544A-7EE6-4342-B048-85BDC9FD1C3A}</a:tableStyleId>
              </a:tblPr>
              <a:tblGrid>
                <a:gridCol w="809499">
                  <a:extLst>
                    <a:ext uri="{9D8B030D-6E8A-4147-A177-3AD203B41FA5}">
                      <a16:colId xmlns:a16="http://schemas.microsoft.com/office/drawing/2014/main" val="20000"/>
                    </a:ext>
                  </a:extLst>
                </a:gridCol>
                <a:gridCol w="809499">
                  <a:extLst>
                    <a:ext uri="{9D8B030D-6E8A-4147-A177-3AD203B41FA5}">
                      <a16:colId xmlns:a16="http://schemas.microsoft.com/office/drawing/2014/main" val="20001"/>
                    </a:ext>
                  </a:extLst>
                </a:gridCol>
                <a:gridCol w="809499">
                  <a:extLst>
                    <a:ext uri="{9D8B030D-6E8A-4147-A177-3AD203B41FA5}">
                      <a16:colId xmlns:a16="http://schemas.microsoft.com/office/drawing/2014/main" val="20002"/>
                    </a:ext>
                  </a:extLst>
                </a:gridCol>
                <a:gridCol w="809499">
                  <a:extLst>
                    <a:ext uri="{9D8B030D-6E8A-4147-A177-3AD203B41FA5}">
                      <a16:colId xmlns:a16="http://schemas.microsoft.com/office/drawing/2014/main" val="20003"/>
                    </a:ext>
                  </a:extLst>
                </a:gridCol>
                <a:gridCol w="809499">
                  <a:extLst>
                    <a:ext uri="{9D8B030D-6E8A-4147-A177-3AD203B41FA5}">
                      <a16:colId xmlns:a16="http://schemas.microsoft.com/office/drawing/2014/main" val="20004"/>
                    </a:ext>
                  </a:extLst>
                </a:gridCol>
                <a:gridCol w="809499">
                  <a:extLst>
                    <a:ext uri="{9D8B030D-6E8A-4147-A177-3AD203B41FA5}">
                      <a16:colId xmlns:a16="http://schemas.microsoft.com/office/drawing/2014/main" val="2009180824"/>
                    </a:ext>
                  </a:extLst>
                </a:gridCol>
                <a:gridCol w="809499">
                  <a:extLst>
                    <a:ext uri="{9D8B030D-6E8A-4147-A177-3AD203B41FA5}">
                      <a16:colId xmlns:a16="http://schemas.microsoft.com/office/drawing/2014/main" val="3770611193"/>
                    </a:ext>
                  </a:extLst>
                </a:gridCol>
                <a:gridCol w="809499">
                  <a:extLst>
                    <a:ext uri="{9D8B030D-6E8A-4147-A177-3AD203B41FA5}">
                      <a16:colId xmlns:a16="http://schemas.microsoft.com/office/drawing/2014/main" val="2089299442"/>
                    </a:ext>
                  </a:extLst>
                </a:gridCol>
                <a:gridCol w="809499">
                  <a:extLst>
                    <a:ext uri="{9D8B030D-6E8A-4147-A177-3AD203B41FA5}">
                      <a16:colId xmlns:a16="http://schemas.microsoft.com/office/drawing/2014/main" val="2642292342"/>
                    </a:ext>
                  </a:extLst>
                </a:gridCol>
                <a:gridCol w="809499">
                  <a:extLst>
                    <a:ext uri="{9D8B030D-6E8A-4147-A177-3AD203B41FA5}">
                      <a16:colId xmlns:a16="http://schemas.microsoft.com/office/drawing/2014/main" val="3274476790"/>
                    </a:ext>
                  </a:extLst>
                </a:gridCol>
              </a:tblGrid>
              <a:tr h="955921">
                <a:tc>
                  <a:txBody>
                    <a:bodyPr/>
                    <a:lstStyle/>
                    <a:p>
                      <a:pPr algn="ctr"/>
                      <a:r>
                        <a:rPr lang="en-GB" sz="4600">
                          <a:solidFill>
                            <a:schemeClr val="tx1"/>
                          </a:solidFill>
                          <a:latin typeface="Century Gothic" panose="020B0502020202020204" pitchFamily="34" charset="0"/>
                        </a:rPr>
                        <a:t>1</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2</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3</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4</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5</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6</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dirty="0">
                          <a:solidFill>
                            <a:srgbClr val="FF0000"/>
                          </a:solidFill>
                          <a:latin typeface="Century Gothic" panose="020B0502020202020204" pitchFamily="34" charset="0"/>
                        </a:rPr>
                        <a:t>7</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8</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a:solidFill>
                            <a:schemeClr val="tx1"/>
                          </a:solidFill>
                          <a:latin typeface="Century Gothic" panose="020B0502020202020204" pitchFamily="34" charset="0"/>
                        </a:rPr>
                        <a:t>9</a:t>
                      </a:r>
                    </a:p>
                  </a:txBody>
                  <a:tcPr marL="260706" marR="260706"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4600" dirty="0">
                          <a:solidFill>
                            <a:schemeClr val="tx1"/>
                          </a:solidFill>
                          <a:latin typeface="Century Gothic" panose="020B0502020202020204" pitchFamily="34" charset="0"/>
                        </a:rPr>
                        <a:t>10</a:t>
                      </a:r>
                    </a:p>
                  </a:txBody>
                  <a:tcPr marL="0" marR="0" marT="130353" marB="130353">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22636927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D64E43CF4DF514A8140E7B33CB3988E" ma:contentTypeVersion="6" ma:contentTypeDescription="Create a new document." ma:contentTypeScope="" ma:versionID="8dd7631cea4fb613d197248202b75270">
  <xsd:schema xmlns:xsd="http://www.w3.org/2001/XMLSchema" xmlns:xs="http://www.w3.org/2001/XMLSchema" xmlns:p="http://schemas.microsoft.com/office/2006/metadata/properties" xmlns:ns2="51812c4a-dc0e-4493-97d8-d30f2e4f3fb1" targetNamespace="http://schemas.microsoft.com/office/2006/metadata/properties" ma:root="true" ma:fieldsID="9fc52a2dfb841d23cf14bf5bca4fa281" ns2:_="">
    <xsd:import namespace="51812c4a-dc0e-4493-97d8-d30f2e4f3f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1812c4a-dc0e-4493-97d8-d30f2e4f3fb1"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A7D4734-934E-479F-9285-542270743E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1812c4a-dc0e-4493-97d8-d30f2e4f3f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F8F11D-A449-4684-B8E0-461263A2E192}">
  <ds:schemaRefs>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51812c4a-dc0e-4493-97d8-d30f2e4f3fb1"/>
    <ds:schemaRef ds:uri="http://www.w3.org/XML/1998/namespace"/>
    <ds:schemaRef ds:uri="http://purl.org/dc/terms/"/>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10</TotalTime>
  <Words>1065</Words>
  <Application>Microsoft Office PowerPoint</Application>
  <PresentationFormat>On-screen Show (4:3)</PresentationFormat>
  <Paragraphs>511</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Isla Aitken</cp:lastModifiedBy>
  <cp:revision>3</cp:revision>
  <dcterms:created xsi:type="dcterms:W3CDTF">2018-03-17T10:08:43Z</dcterms:created>
  <dcterms:modified xsi:type="dcterms:W3CDTF">2020-06-12T15:35:05Z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0x0101003D64E43CF4DF514A8140E7B33CB3988E</vt:lpwstr>
  </property>
  <property fmtid="{D5CDD505-2E9C-101B-9397-08002B2CF9AE}" pid="3" name="TaxKeyword">
    <vt:lpwstr/>
  </property>
</Properties>
</file>