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66"/>
    <a:srgbClr val="FF3300"/>
    <a:srgbClr val="0066CC"/>
    <a:srgbClr val="990033"/>
    <a:srgbClr val="622B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136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96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910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29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95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652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46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2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651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485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92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8A09-BE5D-4D80-A225-7F35BAA13722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CD136-C721-45C7-90AE-2D6BD4468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40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" name="WordArt 30"/>
          <p:cNvSpPr>
            <a:spLocks noChangeArrowheads="1" noChangeShapeType="1" noTextEdit="1"/>
          </p:cNvSpPr>
          <p:nvPr/>
        </p:nvSpPr>
        <p:spPr bwMode="auto">
          <a:xfrm>
            <a:off x="395536" y="621060"/>
            <a:ext cx="78486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Arial Black"/>
              </a:rPr>
              <a:t>Arrays For Division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2917393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6000" dirty="0">
                <a:solidFill>
                  <a:schemeClr val="accent5"/>
                </a:solidFill>
                <a:latin typeface="Comic Sans MS" panose="030F0702030302020204" pitchFamily="66" charset="0"/>
              </a:rPr>
              <a:t>÷</a:t>
            </a:r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6000" dirty="0">
                <a:solidFill>
                  <a:schemeClr val="accent5"/>
                </a:solidFill>
                <a:latin typeface="Comic Sans MS" panose="030F0702030302020204" pitchFamily="66" charset="0"/>
              </a:rPr>
              <a:t>=</a:t>
            </a:r>
            <a:r>
              <a:rPr lang="en-GB" sz="6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457047" y="1268760"/>
            <a:ext cx="4571338" cy="1241882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457046" y="5141387"/>
            <a:ext cx="4571337" cy="1440160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3491879" y="3212976"/>
            <a:ext cx="4536505" cy="1440160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223628" y="3878762"/>
            <a:ext cx="108012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solidFill>
                  <a:srgbClr val="C00000"/>
                </a:solidFill>
              </a:rPr>
              <a:t>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2B87A4-3AF7-4570-B585-7981BC33C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404" y="1361142"/>
            <a:ext cx="954596" cy="1110636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511AD99-7E9C-4D2A-BD9C-4C4482C1B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616" y="3356620"/>
            <a:ext cx="954596" cy="1110636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A0D7E318-85BD-47AE-8327-4089FEC87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404" y="5306149"/>
            <a:ext cx="954596" cy="111063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E8E4FFA-39C4-4EB8-B031-EADCCEB75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501" y="1329883"/>
            <a:ext cx="954596" cy="1110636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84EBBD8-E487-4D1A-A93C-ACFCCBF8A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48" y="3356620"/>
            <a:ext cx="954596" cy="1110636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941212AF-E256-4E4B-A6B4-4E16B8EC7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4334" y="5313789"/>
            <a:ext cx="954596" cy="1110636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DD3EE17-F4DF-4CE3-97A4-2B0022AEB7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138" y="1329883"/>
            <a:ext cx="954596" cy="1110636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D4DEFE93-BFD6-4D3F-AA30-CD787E3FD4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261" y="1361142"/>
            <a:ext cx="954596" cy="1110636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32E677A8-1957-4453-8AF3-58A14777F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138" y="3356620"/>
            <a:ext cx="954596" cy="1110636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DA2980F5-838A-4EED-9C2A-259AA081D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611" y="3344187"/>
            <a:ext cx="954596" cy="1110636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40E08EA0-6410-47B0-BF9E-CF0534C29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9288" y="5305504"/>
            <a:ext cx="954596" cy="111063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4DC0141-5C61-40D6-A302-B475487D9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5776" y="5266553"/>
            <a:ext cx="954596" cy="11106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6590D8F-F887-4C9E-A79D-EF9CB81563CE}"/>
              </a:ext>
            </a:extLst>
          </p:cNvPr>
          <p:cNvSpPr/>
          <p:nvPr/>
        </p:nvSpPr>
        <p:spPr>
          <a:xfrm>
            <a:off x="1115616" y="2917393"/>
            <a:ext cx="1872208" cy="9613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0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6" grpId="0" animBg="1"/>
      <p:bldP spid="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060848"/>
            <a:ext cx="46805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/>
              <a:t>28 </a:t>
            </a:r>
            <a:r>
              <a:rPr lang="en-GB" sz="8800" dirty="0">
                <a:solidFill>
                  <a:srgbClr val="00B0F0"/>
                </a:solidFill>
                <a:latin typeface="Comic Sans MS" panose="030F0702030302020204" pitchFamily="66" charset="0"/>
              </a:rPr>
              <a:t>÷</a:t>
            </a:r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  7 </a:t>
            </a:r>
            <a:r>
              <a:rPr lang="en-GB" sz="8800" dirty="0">
                <a:solidFill>
                  <a:srgbClr val="00B0F0"/>
                </a:solidFill>
                <a:latin typeface="Comic Sans MS" panose="030F0702030302020204" pitchFamily="66" charset="0"/>
              </a:rPr>
              <a:t>=</a:t>
            </a:r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8800" dirty="0"/>
          </a:p>
        </p:txBody>
      </p:sp>
      <p:sp>
        <p:nvSpPr>
          <p:cNvPr id="5" name="Rounded Rectangle 4"/>
          <p:cNvSpPr/>
          <p:nvPr/>
        </p:nvSpPr>
        <p:spPr>
          <a:xfrm>
            <a:off x="5652120" y="332656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686609" y="1268760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689701" y="2151436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713249" y="3140968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724128" y="4077072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724128" y="5013176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5724128" y="5949280"/>
            <a:ext cx="2736304" cy="72008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721" y="44313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24" y="132399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24" y="2260103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600" y="3202597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121" y="413231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394" y="506841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121" y="605975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94" y="44313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94" y="133746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721" y="224333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94" y="317943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94" y="410439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600" y="505452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600" y="6059758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67" y="443134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660" y="130723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660" y="220667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266" y="3202596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266" y="410439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496" y="505452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496" y="605975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67" y="443135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096" y="1351498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096" y="2232183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242" y="324850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096" y="4132311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096" y="5082059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http://icons.veryicon.com/png/Kids/Freestyle%20Icons/Tre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260" y="6018342"/>
            <a:ext cx="609600" cy="60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619672" y="3272916"/>
            <a:ext cx="2088232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dirty="0">
                <a:solidFill>
                  <a:srgbClr val="00B05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86809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348880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24 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÷ </a:t>
            </a:r>
            <a:r>
              <a:rPr lang="en-GB" sz="7200" dirty="0">
                <a:solidFill>
                  <a:srgbClr val="622B6B"/>
                </a:solidFill>
                <a:latin typeface="Comic Sans MS" panose="030F0702030302020204" pitchFamily="66" charset="0"/>
              </a:rPr>
              <a:t>?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 = </a:t>
            </a:r>
            <a:r>
              <a:rPr lang="en-GB" sz="7200" dirty="0">
                <a:solidFill>
                  <a:srgbClr val="FF0066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5-Point Star 4"/>
          <p:cNvSpPr/>
          <p:nvPr/>
        </p:nvSpPr>
        <p:spPr>
          <a:xfrm>
            <a:off x="6156176" y="836712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5580112" y="836712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5064224" y="908720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4488160" y="908720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flipH="1">
            <a:off x="4490093" y="46828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 flipH="1">
            <a:off x="3914029" y="46828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flipH="1">
            <a:off x="3398141" y="62068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 flipH="1">
            <a:off x="2822077" y="62068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6308576" y="1692424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5-Point Star 21"/>
          <p:cNvSpPr/>
          <p:nvPr/>
        </p:nvSpPr>
        <p:spPr>
          <a:xfrm>
            <a:off x="5732512" y="1692424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5-Point Star 22"/>
          <p:cNvSpPr/>
          <p:nvPr/>
        </p:nvSpPr>
        <p:spPr>
          <a:xfrm>
            <a:off x="5216624" y="1844824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5-Point Star 23"/>
          <p:cNvSpPr/>
          <p:nvPr/>
        </p:nvSpPr>
        <p:spPr>
          <a:xfrm>
            <a:off x="4640560" y="1844824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24"/>
          <p:cNvSpPr/>
          <p:nvPr/>
        </p:nvSpPr>
        <p:spPr>
          <a:xfrm flipH="1">
            <a:off x="2027548" y="1854811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5-Point Star 25"/>
          <p:cNvSpPr/>
          <p:nvPr/>
        </p:nvSpPr>
        <p:spPr>
          <a:xfrm flipH="1">
            <a:off x="539312" y="1943975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5-Point Star 26"/>
          <p:cNvSpPr/>
          <p:nvPr/>
        </p:nvSpPr>
        <p:spPr>
          <a:xfrm flipH="1">
            <a:off x="1487488" y="190844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5-Point Star 27"/>
          <p:cNvSpPr/>
          <p:nvPr/>
        </p:nvSpPr>
        <p:spPr>
          <a:xfrm flipH="1">
            <a:off x="935596" y="190844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5-Point Star 28"/>
          <p:cNvSpPr/>
          <p:nvPr/>
        </p:nvSpPr>
        <p:spPr>
          <a:xfrm>
            <a:off x="8532440" y="259873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5-Point Star 29"/>
          <p:cNvSpPr/>
          <p:nvPr/>
        </p:nvSpPr>
        <p:spPr>
          <a:xfrm>
            <a:off x="7956376" y="254612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5-Point Star 30"/>
          <p:cNvSpPr/>
          <p:nvPr/>
        </p:nvSpPr>
        <p:spPr>
          <a:xfrm>
            <a:off x="6876256" y="229638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5-Point Star 31"/>
          <p:cNvSpPr/>
          <p:nvPr/>
        </p:nvSpPr>
        <p:spPr>
          <a:xfrm>
            <a:off x="7308304" y="445662"/>
            <a:ext cx="432048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5-Point Star 32"/>
          <p:cNvSpPr/>
          <p:nvPr/>
        </p:nvSpPr>
        <p:spPr>
          <a:xfrm flipH="1">
            <a:off x="1847528" y="82832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5-Point Star 33"/>
          <p:cNvSpPr/>
          <p:nvPr/>
        </p:nvSpPr>
        <p:spPr>
          <a:xfrm flipH="1">
            <a:off x="1271464" y="82832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5-Point Star 34"/>
          <p:cNvSpPr/>
          <p:nvPr/>
        </p:nvSpPr>
        <p:spPr>
          <a:xfrm flipH="1">
            <a:off x="755576" y="98072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5-Point Star 35"/>
          <p:cNvSpPr/>
          <p:nvPr/>
        </p:nvSpPr>
        <p:spPr>
          <a:xfrm flipH="1">
            <a:off x="179512" y="980728"/>
            <a:ext cx="360040" cy="432048"/>
          </a:xfrm>
          <a:prstGeom prst="star5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6740624" y="3140967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893024" y="2420888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6663921" y="3861048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6200296" y="4581128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56176" y="5316132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6012160" y="6021287"/>
            <a:ext cx="2223864" cy="648073"/>
          </a:xfrm>
          <a:prstGeom prst="roundRect">
            <a:avLst/>
          </a:prstGeom>
          <a:noFill/>
          <a:ln>
            <a:solidFill>
              <a:srgbClr val="622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2807804" y="2340496"/>
            <a:ext cx="590337" cy="112450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rgbClr val="7030A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12601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1968 C 0.01979 0.01435 0.07778 0.12523 0.12118 0.18657 C 0.12431 0.17431 0.12066 0.18264 0.1349 0.17639 C 0.14757 0.17083 0.16007 0.16412 0.17274 0.1581 C 0.19653 0.14653 0.21719 0.12894 0.23941 0.11366 C 0.24306 0.10648 0.24393 0.1007 0.24393 0.09144 L 0.24236 0.10764 " pathEditMode="relative" rAng="0" ptsTypes="fffff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10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1968 C 0.01979 0.01435 0.07778 0.12523 0.12118 0.18657 C 0.12431 0.17431 0.12066 0.18264 0.1349 0.17639 C 0.14757 0.17083 0.16007 0.16412 0.17274 0.1581 C 0.19653 0.14653 0.21719 0.12894 0.23941 0.11366 C 0.24306 0.10648 0.24392 0.1007 0.24392 0.09144 L 0.24236 0.10764 " pathEditMode="relative" rAng="0" ptsTypes="fffff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103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3148 C 0.01979 0.00255 0.07778 0.11343 0.12118 0.17477 C 0.1243 0.1625 0.12066 0.17084 0.13489 0.16459 C 0.14757 0.15903 0.16007 0.15232 0.17274 0.1463 C 0.19653 0.13473 0.21718 0.11713 0.23941 0.10185 C 0.24305 0.09468 0.24392 0.08889 0.24392 0.07963 L 0.24236 0.09584 " pathEditMode="relative" rAng="0" ptsTypes="fffff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1030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3148 C 0.01979 0.00255 0.07777 0.11343 0.12118 0.17477 C 0.1243 0.1625 0.12066 0.17084 0.13489 0.16459 C 0.14757 0.15903 0.16007 0.15232 0.17274 0.1463 C 0.19652 0.13473 0.21718 0.11713 0.23941 0.10185 C 0.24305 0.09468 0.24392 0.08889 0.24392 0.07963 L 0.24236 0.09584 " pathEditMode="relative" rAng="0" ptsTypes="fffff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11 -0.11435 C 0.21337 -0.08287 0.2224 -0.05509 0.2309 -0.02546 C 0.24288 0.01667 0.25174 0.05856 0.26111 0.10185 C 0.26389 0.13079 0.26788 0.15833 0.2717 0.1868 C 0.27257 0.19259 0.27153 0.1993 0.27326 0.20486 C 0.27587 0.21296 0.2849 0.21319 0.28993 0.21898 C 0.29653 0.22639 0.30208 0.23518 0.30816 0.24329 C 0.31146 0.24768 0.31667 0.2493 0.32031 0.25347 C 0.32379 0.25717 0.32604 0.26319 0.32934 0.26759 C 0.33524 0.27546 0.34306 0.27963 0.34896 0.28773 C 0.36458 0.30856 0.37517 0.34236 0.39757 0.35231 C 0.41042 0.34514 0.41285 0.34606 0.42622 0.35023 C 0.43108 0.35671 0.43594 0.36042 0.43993 0.36852 C 0.44236 0.43935 0.43941 0.42199 0.44601 0.39676 C 0.44688 0.39352 0.44896 0.39143 0.45052 0.38866 C 0.45104 0.38657 0.45365 0.38264 0.45208 0.38264 C 0.45 0.38264 0.44896 0.38657 0.44757 0.38866 C 0.44254 0.39676 0.44149 0.39815 0.44149 0.40903 L 0.44757 0.39884 " pathEditMode="relative" rAng="0" ptsTypes="fffffffffffffffff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2768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11 -0.12199 C 0.21337 -0.09051 0.2224 -0.06273 0.23091 -0.0331 C 0.24289 0.00903 0.25174 0.05092 0.26111 0.09421 C 0.26389 0.12315 0.26789 0.15069 0.2717 0.17917 C 0.27257 0.18495 0.27153 0.19167 0.27327 0.19722 C 0.27587 0.20532 0.2849 0.20555 0.28993 0.21134 C 0.29653 0.21875 0.30209 0.22754 0.30816 0.23565 C 0.31146 0.24004 0.31667 0.24167 0.32032 0.24583 C 0.32379 0.24954 0.32604 0.25555 0.32934 0.25995 C 0.33525 0.26782 0.34306 0.27199 0.34896 0.28009 C 0.36459 0.30092 0.37518 0.33472 0.39757 0.34467 C 0.41042 0.3375 0.41285 0.33842 0.42622 0.34259 C 0.43108 0.34907 0.43594 0.35278 0.43993 0.36088 C 0.44236 0.43171 0.43941 0.41435 0.44601 0.38912 C 0.44688 0.38588 0.44896 0.38379 0.45052 0.38102 C 0.45104 0.37893 0.45365 0.375 0.45209 0.375 C 0.45 0.375 0.44896 0.37893 0.44757 0.38102 C 0.44254 0.38912 0.4415 0.39051 0.4415 0.40139 L 0.44757 0.3912 " pathEditMode="relative" rAng="0" ptsTypes="fffffffffffffffff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2768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11 -0.13657 C 0.21337 -0.10509 0.2224 -0.07731 0.2309 -0.04768 C 0.24288 -0.00555 0.25174 0.03634 0.26111 0.07963 C 0.26389 0.10857 0.26788 0.13611 0.2717 0.16458 C 0.27257 0.17037 0.27153 0.17708 0.27326 0.18264 C 0.27587 0.19074 0.2849 0.19097 0.28993 0.19676 C 0.29653 0.20417 0.30208 0.21296 0.30816 0.22107 C 0.31146 0.22546 0.31667 0.22708 0.32031 0.23125 C 0.32378 0.23495 0.32604 0.24097 0.32934 0.24537 C 0.33524 0.25324 0.34306 0.25741 0.34896 0.26551 C 0.36458 0.28634 0.37517 0.32014 0.39757 0.33009 C 0.41042 0.32292 0.41285 0.32384 0.42621 0.32801 C 0.43108 0.33449 0.43594 0.3382 0.43993 0.3463 C 0.44236 0.41713 0.43941 0.39977 0.44601 0.37454 C 0.44687 0.3713 0.44896 0.36921 0.45052 0.36644 C 0.45104 0.36435 0.45365 0.36042 0.45208 0.36042 C 0.45 0.36042 0.44896 0.36435 0.44757 0.36644 C 0.44253 0.37454 0.44149 0.37593 0.44149 0.38681 L 0.44757 0.37662 " pathEditMode="relative" rAng="0" ptsTypes="fffffffffffffffff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2768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11 -0.13657 C 0.21337 -0.10509 0.22239 -0.07731 0.2309 -0.04768 C 0.24288 -0.00555 0.25173 0.03634 0.26111 0.07963 C 0.26389 0.10857 0.26788 0.13611 0.2717 0.16458 C 0.27257 0.17037 0.27153 0.17708 0.27326 0.18264 C 0.27587 0.19074 0.28489 0.19097 0.28993 0.19676 C 0.29653 0.20417 0.30208 0.21296 0.30816 0.22107 C 0.31146 0.22546 0.31667 0.22708 0.32031 0.23125 C 0.32378 0.23495 0.32604 0.24097 0.32934 0.24537 C 0.33524 0.25324 0.34305 0.25741 0.34896 0.26551 C 0.36458 0.28634 0.37517 0.32014 0.39757 0.33009 C 0.41042 0.32292 0.41285 0.32384 0.42621 0.32801 C 0.43108 0.33449 0.43594 0.3382 0.43993 0.3463 C 0.44236 0.41713 0.43941 0.39977 0.44601 0.37454 C 0.44687 0.3713 0.44896 0.36921 0.45052 0.36644 C 0.45104 0.36435 0.45364 0.36042 0.45208 0.36042 C 0.45 0.36042 0.44896 0.36435 0.44757 0.36644 C 0.44253 0.37454 0.44149 0.37593 0.44149 0.38681 L 0.44757 0.37662 " pathEditMode="relative" rAng="0" ptsTypes="fffffffffffffffff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2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39 -0.02175 C -0.02951 0.01482 0.0007 0.04329 0.02743 0.07315 C 0.04306 0.09051 0.04931 0.10024 0.06528 0.12176 C 0.07136 0.12987 0.07952 0.13519 0.08507 0.14399 C 0.09653 0.16204 0.10608 0.1875 0.12136 0.20047 C 0.13004 0.20764 0.14149 0.20371 0.15174 0.20463 C 0.21945 0.21968 0.28351 0.24792 0.34722 0.28125 C 0.36059 0.2882 0.38785 0.30741 0.39722 0.3257 C 0.40122 0.34375 0.42101 0.3463 0.43195 0.35417 C 0.44236 0.36158 0.45156 0.37176 0.46233 0.37825 C 0.47674 0.38704 0.49045 0.39653 0.50469 0.40649 C 0.51424 0.4132 0.52778 0.42825 0.53802 0.43079 C 0.54861 0.43334 0.56528 0.43426 0.57448 0.43496 C 0.57969 0.43704 0.58316 0.44028 0.58802 0.44306 C 0.59462 0.447 0.60226 0.44838 0.6092 0.45093 C 0.61129 0.45163 0.6132 0.45209 0.61528 0.45301 C 0.6184 0.45417 0.62448 0.45718 0.62448 0.45741 C 0.67483 0.45163 0.64965 0.45232 0.70018 0.4551 C 0.71163 0.46042 0.72292 0.4632 0.73507 0.4632 " pathEditMode="relative" rAng="0" ptsTypes="ffffffffffffffffff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23" y="242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63 -0.0199 C -0.01476 0.01667 0.01545 0.04514 0.04219 0.075 C 0.05781 0.09237 0.06406 0.10209 0.08004 0.12362 C 0.08611 0.13172 0.09427 0.13704 0.09983 0.14584 C 0.11129 0.16389 0.12083 0.18936 0.13611 0.20232 C 0.14479 0.2095 0.15625 0.20556 0.16649 0.20649 C 0.2342 0.22153 0.29826 0.24977 0.36198 0.28311 C 0.37535 0.29005 0.4026 0.30926 0.41198 0.32755 C 0.41597 0.34561 0.43576 0.34815 0.4467 0.35602 C 0.45712 0.36343 0.46632 0.37362 0.47708 0.3801 C 0.49149 0.38889 0.50521 0.39838 0.51945 0.40834 C 0.52899 0.41505 0.54254 0.4301 0.55278 0.43264 C 0.5632 0.43519 0.58004 0.43612 0.58924 0.43681 C 0.59445 0.43889 0.59792 0.44213 0.60278 0.44491 C 0.60938 0.44885 0.61701 0.45024 0.62396 0.45278 C 0.62604 0.45348 0.62795 0.45394 0.63004 0.45487 C 0.63316 0.45602 0.63924 0.45903 0.63924 0.45926 C 0.68958 0.45348 0.66441 0.45417 0.71493 0.45695 C 0.72639 0.46227 0.73767 0.46505 0.74983 0.46505 " pathEditMode="relative" rAng="0" ptsTypes="ffffffffffffffffffA">
                                      <p:cBhvr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23" y="2423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04 -0.04213 C -0.02917 -0.00556 0.00104 0.02291 0.02777 0.05277 C 0.0434 0.07014 0.04965 0.07986 0.06562 0.10139 C 0.0717 0.10949 0.07986 0.11481 0.08524 0.12361 C 0.09687 0.14166 0.10642 0.16713 0.1217 0.18009 C 0.13038 0.18727 0.14184 0.18333 0.15208 0.18426 C 0.21979 0.1993 0.28385 0.22754 0.34757 0.26088 C 0.36093 0.26782 0.38819 0.28703 0.39757 0.30532 C 0.40156 0.32338 0.42135 0.32592 0.43229 0.33379 C 0.44271 0.3412 0.45191 0.35139 0.46267 0.35787 C 0.47708 0.36666 0.4908 0.37615 0.50503 0.38611 C 0.51458 0.39282 0.52812 0.40787 0.53837 0.41041 C 0.54878 0.41296 0.56562 0.41389 0.57482 0.41458 C 0.58003 0.41666 0.5835 0.4199 0.58837 0.42268 C 0.59496 0.42662 0.6026 0.42801 0.60955 0.43055 C 0.61163 0.43125 0.61354 0.43171 0.61562 0.43264 C 0.61875 0.43379 0.62482 0.4368 0.62482 0.43703 C 0.67517 0.43125 0.65 0.43194 0.70052 0.43472 C 0.71198 0.44004 0.72326 0.44282 0.73541 0.44282 " pathEditMode="relative" rAng="0" ptsTypes="ffffffffffffffffff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23" y="2423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4213 C -0.03716 -0.00556 -0.00695 0.02291 0.01979 0.05277 C 0.03541 0.07014 0.04166 0.07986 0.05764 0.10139 C 0.06371 0.10949 0.07187 0.11481 0.07725 0.12361 C 0.08889 0.14166 0.09843 0.16713 0.11371 0.18009 C 0.12239 0.18727 0.13385 0.18333 0.14409 0.18426 C 0.2118 0.1993 0.27586 0.22754 0.33958 0.26088 C 0.35295 0.26782 0.3802 0.28703 0.38958 0.30532 C 0.39357 0.32338 0.41336 0.32592 0.4243 0.33379 C 0.43472 0.3412 0.44392 0.35139 0.45468 0.35787 C 0.46909 0.36666 0.48281 0.37615 0.49704 0.38611 C 0.50659 0.39282 0.52014 0.40787 0.53038 0.41041 C 0.54079 0.41296 0.55764 0.41389 0.56684 0.41458 C 0.57204 0.41666 0.57552 0.4199 0.58038 0.42268 C 0.58698 0.42662 0.59461 0.42801 0.60156 0.43055 C 0.60364 0.43125 0.60555 0.43171 0.60764 0.43264 C 0.61076 0.43379 0.61684 0.4368 0.61684 0.43703 C 0.66718 0.43125 0.64201 0.43194 0.69253 0.43472 C 0.70399 0.44004 0.71527 0.44282 0.72743 0.44282 " pathEditMode="relative" rAng="0" ptsTypes="ffffffffffffffffffA">
                                      <p:cBhvr>
                                        <p:cTn id="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23" y="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63 -2.22222E-6 C 0.0894 0.06227 0.10348 0.11991 0.11702 0.17963 C 0.12327 0.20718 0.13542 0.29236 0.1382 0.31111 C 0.13994 0.32292 0.14671 0.33472 0.15035 0.34537 C 0.1606 0.37477 0.17153 0.40394 0.18056 0.43426 C 0.18803 0.45972 0.20035 0.50602 0.20487 0.53334 C 0.20626 0.54167 0.20469 0.55648 0.21094 0.55741 C 0.22639 0.55996 0.24219 0.5588 0.25782 0.55949 C 0.24983 0.56389 0.24185 0.56621 0.23369 0.56968 C 0.22917 0.57153 0.21997 0.5757 0.21997 0.5757 C 0.21528 0.57454 0.20816 0.57315 0.2033 0.57153 C 0.20174 0.57107 0.19879 0.56968 0.19879 0.56991 " pathEditMode="relative" rAng="0" ptsTypes="fffffffffff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2877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64 0.00185 C 0.08941 0.06412 0.10348 0.12176 0.11702 0.18148 C 0.12327 0.20903 0.13542 0.29422 0.1382 0.31297 C 0.13993 0.32477 0.14671 0.33658 0.15035 0.34722 C 0.16059 0.37662 0.17153 0.40579 0.18056 0.43611 C 0.18803 0.46158 0.20035 0.50787 0.20487 0.53519 C 0.20625 0.54352 0.20469 0.55834 0.21094 0.55926 C 0.22639 0.56181 0.24219 0.56065 0.25782 0.56134 C 0.24983 0.56574 0.24184 0.56806 0.23368 0.57153 C 0.22917 0.57338 0.21997 0.57755 0.21997 0.57755 C 0.21528 0.57639 0.20816 0.575 0.2033 0.57338 C 0.20174 0.57292 0.19879 0.57153 0.19879 0.57176 " pathEditMode="relative" rAng="0" ptsTypes="fffffffffff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2877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C 0.00278 0.06227 0.01684 0.11991 0.03038 0.17963 C 0.03663 0.20718 0.04879 0.29236 0.05156 0.31111 C 0.0533 0.32292 0.06007 0.33472 0.06372 0.34537 C 0.07396 0.37477 0.0849 0.40394 0.09393 0.43426 C 0.10139 0.45972 0.11372 0.50602 0.11823 0.53334 C 0.11962 0.54167 0.11806 0.55648 0.12431 0.55741 C 0.13976 0.55996 0.15556 0.5588 0.17118 0.55949 C 0.1632 0.56389 0.15521 0.56621 0.14705 0.56968 C 0.14254 0.57153 0.13334 0.5757 0.13334 0.5757 C 0.12865 0.57454 0.12153 0.57315 0.11667 0.57153 C 0.11511 0.57107 0.11215 0.56968 0.11215 0.56991 " pathEditMode="relative" rAng="0" ptsTypes="fffffffffff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2877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524 -0.01042 C 0.13802 0.05185 0.15208 0.10949 0.16562 0.16921 C 0.17187 0.19676 0.18403 0.28194 0.18681 0.30069 C 0.18854 0.3125 0.19531 0.3243 0.19896 0.33495 C 0.2092 0.36435 0.22014 0.39352 0.22917 0.42384 C 0.23663 0.4493 0.24896 0.4956 0.25347 0.52292 C 0.25486 0.53125 0.2533 0.54606 0.25955 0.54699 C 0.275 0.54954 0.2908 0.54838 0.30642 0.54907 C 0.29844 0.55347 0.29045 0.55579 0.28229 0.55926 C 0.27778 0.56111 0.26858 0.56528 0.26858 0.56528 C 0.26389 0.56412 0.25677 0.56273 0.25191 0.56111 C 0.25035 0.56065 0.2474 0.55926 0.2474 0.55949 " pathEditMode="relative" rAng="0" ptsTypes="fffffffffff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2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205 0.01991 C 0.18073 0.06343 0.21736 0.09722 0.23871 0.12477 C 0.29635 0.19908 0.36736 0.26759 0.44774 0.28843 C 0.51042 0.33773 0.575 0.41158 0.6191 0.48843 C 0.63229 0.51134 0.64705 0.53264 0.65851 0.55718 C 0.66458 0.56991 0.67049 0.58287 0.67656 0.5956 C 0.67969 0.60232 0.68264 0.61783 0.68264 0.61806 C 0.69201 0.61343 0.69705 0.6081 0.70538 0.59954 C 0.70764 0.59746 0.71059 0.59746 0.71302 0.5956 C 0.72083 0.59005 0.72726 0.5838 0.73576 0.5794 C 0.75955 0.55371 0.73021 0.58426 0.74931 0.56736 C 0.75052 0.56621 0.75121 0.56435 0.75243 0.5632 C 0.75382 0.56181 0.75851 0.56042 0.75694 0.55926 C 0.7566 0.55903 0.73524 0.56505 0.7342 0.56528 C 0.7191 0.56435 0.7033 0.5669 0.68871 0.56111 C 0.68142 0.5581 0.66753 0.54908 0.66753 0.54931 C 0.66649 0.54769 0.66528 0.54653 0.66441 0.54514 C 0.66319 0.54329 0.66267 0.54074 0.66146 0.53889 C 0.65833 0.53472 0.65017 0.52616 0.64635 0.52292 C 0.64236 0.51505 0.63715 0.50671 0.63715 0.49653 " pathEditMode="relative" rAng="0" ptsTypes="fffffffffffffffffff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2990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84 0.00648 C 0.14652 0.05 0.18316 0.08379 0.20451 0.11134 C 0.26215 0.18564 0.33316 0.25416 0.41354 0.275 C 0.47621 0.3243 0.54079 0.39814 0.58489 0.475 C 0.59809 0.49791 0.61284 0.51921 0.6243 0.54375 C 0.63038 0.55648 0.63628 0.56944 0.64236 0.58217 C 0.64548 0.58889 0.64843 0.60439 0.64843 0.60463 C 0.65763 0.6 0.66284 0.59467 0.67118 0.58611 C 0.67343 0.58402 0.67638 0.58402 0.67882 0.58217 C 0.68663 0.57662 0.69305 0.57037 0.70156 0.56597 C 0.72534 0.54027 0.696 0.57083 0.7151 0.55393 C 0.71632 0.55277 0.71701 0.55092 0.71823 0.54976 C 0.71961 0.54838 0.7243 0.54699 0.72274 0.54583 C 0.72239 0.5456 0.70104 0.55162 0.7 0.55185 C 0.68489 0.55092 0.66909 0.55347 0.65451 0.54768 C 0.64722 0.54467 0.63333 0.53564 0.63333 0.53588 C 0.63229 0.53426 0.63107 0.5331 0.6302 0.53171 C 0.62899 0.52986 0.62847 0.52731 0.62725 0.52546 C 0.62395 0.52129 0.61597 0.51273 0.61215 0.50949 C 0.60816 0.50162 0.60295 0.49328 0.60295 0.4831 " pathEditMode="relative" rAng="0" ptsTypes="fffffffffffffffffffA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2990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024 0.01181 C 0.16893 0.05533 0.20556 0.08912 0.22691 0.11667 C 0.28455 0.19097 0.35556 0.25949 0.43594 0.28033 C 0.49861 0.32963 0.5632 0.40347 0.60729 0.48033 C 0.62049 0.50324 0.63524 0.52454 0.6467 0.54908 C 0.65278 0.56181 0.65868 0.57477 0.66476 0.5875 C 0.66788 0.59422 0.67084 0.60972 0.67084 0.60996 C 0.68021 0.60533 0.68524 0.6 0.69358 0.59144 C 0.69584 0.58935 0.69879 0.58935 0.70122 0.5875 C 0.70903 0.58195 0.71545 0.5757 0.72396 0.5713 C 0.74774 0.5456 0.7184 0.57616 0.7375 0.55926 C 0.73872 0.5581 0.73941 0.55625 0.74063 0.55509 C 0.74202 0.55371 0.7467 0.55232 0.74514 0.55116 C 0.74479 0.55093 0.72344 0.55695 0.7224 0.55718 C 0.70729 0.55625 0.69149 0.5588 0.67691 0.55301 C 0.66962 0.55 0.65573 0.54097 0.65573 0.54121 C 0.65469 0.53959 0.65347 0.53843 0.65261 0.53704 C 0.65139 0.53519 0.65087 0.53264 0.64965 0.53079 C 0.64653 0.52662 0.63837 0.51806 0.63455 0.51482 C 0.63056 0.50695 0.62535 0.49861 0.62535 0.48843 " pathEditMode="relative" rAng="0" ptsTypes="fffffffffffffffffffA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2990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64 0.01204 C 0.16632 0.05556 0.20296 0.08935 0.22431 0.1169 C 0.28195 0.19121 0.35296 0.25972 0.43334 0.28056 C 0.49601 0.32986 0.5606 0.40371 0.60469 0.48056 C 0.61789 0.50347 0.63264 0.52477 0.6441 0.54931 C 0.65018 0.56204 0.65608 0.575 0.66216 0.58773 C 0.66528 0.59445 0.66823 0.60996 0.66823 0.61019 C 0.67761 0.60556 0.68264 0.60023 0.69098 0.59167 C 0.69323 0.58959 0.69619 0.58959 0.69862 0.58773 C 0.70643 0.58218 0.71285 0.57593 0.72136 0.57153 C 0.74514 0.54584 0.7158 0.57639 0.7349 0.55949 C 0.73612 0.55834 0.73681 0.55648 0.73803 0.55533 C 0.73941 0.55394 0.7441 0.55255 0.74254 0.55139 C 0.74219 0.55116 0.72084 0.55718 0.7198 0.55741 C 0.70469 0.55648 0.68889 0.55903 0.67431 0.55324 C 0.66702 0.55023 0.65313 0.54121 0.65313 0.54144 C 0.65209 0.53982 0.65087 0.53866 0.65001 0.53727 C 0.64879 0.53542 0.64827 0.53287 0.64705 0.53102 C 0.64376 0.52685 0.63577 0.51829 0.63195 0.51505 C 0.62796 0.50718 0.62275 0.49884 0.62275 0.48866 " pathEditMode="relative" rAng="0" ptsTypes="fffffffffffffffffffA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2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0.0595 C 0.00886 0.13357 0.01354 0.20625 0.01649 0.28172 C 0.01545 0.31945 0.01563 0.35672 0.01337 0.39491 C 0.01285 0.40417 0.00799 0.41227 0.0059 0.42107 C 0.00156 0.43982 -0.00087 0.45903 -0.00486 0.47778 C -0.00989 0.52547 -0.01024 0.57338 -0.01545 0.62107 C -0.01667 0.67662 -0.01076 0.67778 -0.03055 0.70996 C -0.03385 0.72292 -0.03646 0.73473 -0.03819 0.74838 C -0.03871 0.75556 -0.03871 0.7632 -0.03958 0.77061 C -0.04028 0.77616 -0.04271 0.78681 -0.04271 0.78704 C -0.04375 0.80741 -0.0441 0.8125 -0.04722 0.82917 C -0.04774 0.84607 -0.0467 0.86274 -0.04878 0.87963 C -0.04913 0.88195 -0.05156 0.87616 -0.0533 0.8757 C -0.05625 0.87431 -0.05937 0.87454 -0.06233 0.87362 C -0.06389 0.87315 -0.06528 0.87223 -0.06684 0.87153 C -0.07101 0.86644 -0.07535 0.86575 -0.08055 0.8632 C -0.08108 0.86135 -0.08108 0.85903 -0.08212 0.85741 C -0.08333 0.85556 -0.08663 0.85348 -0.08663 0.85371 " pathEditMode="relative" rAng="0" ptsTypes="fffffffffffffffffA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4111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0.06042 C 0.00885 0.13449 0.01354 0.20717 0.01649 0.28264 C 0.01545 0.32037 0.01563 0.35764 0.01337 0.39583 C 0.01285 0.40509 0.00799 0.41319 0.0059 0.42199 C 0.00156 0.44074 -0.00087 0.45995 -0.00486 0.4787 C -0.0099 0.52639 -0.01024 0.5743 -0.01545 0.62199 C -0.01667 0.67754 -0.01076 0.6787 -0.03056 0.71088 C -0.03385 0.72384 -0.03646 0.73565 -0.03819 0.7493 C -0.03872 0.75648 -0.03872 0.76412 -0.03958 0.77153 C -0.04028 0.77708 -0.04271 0.78773 -0.04271 0.78796 C -0.04375 0.80833 -0.0441 0.81342 -0.04722 0.83009 C -0.04774 0.84699 -0.0467 0.86366 -0.04878 0.88055 C -0.04913 0.88287 -0.05156 0.87708 -0.0533 0.87662 C -0.05625 0.87523 -0.05937 0.87546 -0.06233 0.87454 C -0.06389 0.87407 -0.06528 0.87315 -0.06684 0.87245 C -0.07101 0.86736 -0.07535 0.86667 -0.08056 0.86412 C -0.08108 0.86227 -0.08108 0.85995 -0.08212 0.85833 C -0.08333 0.85648 -0.08663 0.8544 -0.08663 0.85463 " pathEditMode="relative" rAng="0" ptsTypes="fffffffffffffffff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41111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55 0.06389 C 0.00104 0.13796 0.00573 0.21064 0.00868 0.28611 C 0.00764 0.32384 0.00781 0.36111 0.00556 0.3993 C 0.00504 0.40856 0.00017 0.41666 -0.00191 0.42546 C -0.00625 0.44421 -0.00868 0.46342 -0.01267 0.48217 C -0.01771 0.52986 -0.01805 0.57777 -0.02326 0.62546 C -0.02448 0.68101 -0.01858 0.68217 -0.03837 0.71435 C -0.04167 0.72731 -0.04427 0.73912 -0.04601 0.75277 C -0.04653 0.75995 -0.04653 0.76759 -0.04739 0.775 C -0.04809 0.78055 -0.05052 0.7912 -0.05052 0.79143 C -0.05156 0.8118 -0.05191 0.81689 -0.05503 0.83356 C -0.05555 0.85046 -0.05451 0.86713 -0.0566 0.88402 C -0.05694 0.88634 -0.05937 0.88055 -0.06111 0.88009 C -0.06406 0.8787 -0.06719 0.87893 -0.07014 0.87801 C -0.0717 0.87754 -0.07309 0.87662 -0.07465 0.87592 C -0.07882 0.87083 -0.08316 0.87014 -0.08837 0.86759 C -0.08889 0.86574 -0.08889 0.86342 -0.08993 0.8618 C -0.09114 0.85995 -0.09444 0.85787 -0.09444 0.8581 " pathEditMode="relative" rAng="0" ptsTypes="fffffffffffffffffA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4111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7 0.03241 C 0.01666 0.10648 0.02135 0.17916 0.0243 0.25463 C 0.02326 0.29236 0.02343 0.32963 0.02118 0.36782 C 0.02066 0.37708 0.0158 0.38518 0.01371 0.39398 C 0.00937 0.41273 0.00694 0.43194 0.00295 0.45069 C -0.00209 0.49838 -0.00243 0.54629 -0.00764 0.59398 C -0.00886 0.64953 -0.00295 0.65069 -0.02275 0.68287 C -0.02604 0.69583 -0.02865 0.70764 -0.03039 0.72129 C -0.03091 0.72847 -0.03091 0.73611 -0.03177 0.74352 C -0.03247 0.74907 -0.0349 0.75972 -0.0349 0.75995 C -0.03594 0.78032 -0.03629 0.78541 -0.03941 0.80208 C -0.03993 0.81898 -0.03889 0.83565 -0.04098 0.85254 C -0.04132 0.85486 -0.04375 0.84907 -0.04549 0.84861 C -0.04844 0.84722 -0.05157 0.84745 -0.05452 0.84653 C -0.05608 0.84606 -0.05747 0.84514 -0.05903 0.84444 C -0.0632 0.83935 -0.06754 0.83866 -0.07275 0.83611 C -0.07327 0.83426 -0.07327 0.83194 -0.07431 0.83032 C -0.07552 0.82847 -0.07882 0.82639 -0.07882 0.82662 " pathEditMode="relative" rAng="0" ptsTypes="fffffffffffffffffA">
                                      <p:cBhvr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4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053324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16 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÷ </a:t>
            </a:r>
            <a:r>
              <a:rPr lang="en-GB" sz="7200" dirty="0">
                <a:solidFill>
                  <a:srgbClr val="0066CC"/>
                </a:solidFill>
                <a:latin typeface="Comic Sans MS" panose="030F0702030302020204" pitchFamily="66" charset="0"/>
              </a:rPr>
              <a:t>?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 = </a:t>
            </a:r>
            <a:r>
              <a:rPr lang="en-GB" sz="7200" dirty="0">
                <a:solidFill>
                  <a:srgbClr val="0066CC"/>
                </a:solidFill>
                <a:latin typeface="Comic Sans MS" panose="030F0702030302020204" pitchFamily="66" charset="0"/>
              </a:rPr>
              <a:t>8</a:t>
            </a:r>
            <a:endParaRPr lang="en-GB" sz="7200" dirty="0">
              <a:solidFill>
                <a:srgbClr val="0066CC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7633560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084220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678844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129504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706112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156772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751396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202056" y="473727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760676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11336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805960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256620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833228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283888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78512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329172" y="501258"/>
            <a:ext cx="360040" cy="360040"/>
          </a:xfrm>
          <a:prstGeom prst="ellipse">
            <a:avLst/>
          </a:prstGeom>
          <a:solidFill>
            <a:srgbClr val="00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969132" y="3501008"/>
            <a:ext cx="5187640" cy="720080"/>
          </a:xfrm>
          <a:prstGeom prst="roundRect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842820" y="4869160"/>
            <a:ext cx="5187640" cy="720080"/>
          </a:xfrm>
          <a:prstGeom prst="roundRect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247572" y="1412776"/>
            <a:ext cx="792712" cy="19848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500" dirty="0">
                <a:solidFill>
                  <a:srgbClr val="990033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4859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087 0.08194 0.00364 0.17384 -0.00903 0.25648 C -0.01007 0.27847 -0.0092 0.28449 -0.01354 0.30092 C -0.01667 0.34954 -0.01372 0.29907 -0.01667 0.36551 C -0.01788 0.39213 -0.01615 0.39421 -0.03334 0.4 C -0.0375 0.40856 -0.04063 0.40602 -0.04688 0.41204 C -0.04861 0.41366 -0.04965 0.41643 -0.05139 0.41805 C -0.05695 0.42268 -0.06493 0.42454 -0.07118 0.42616 C -0.07795 0.43194 -0.08455 0.43217 -0.09236 0.43426 C -0.11007 0.43912 -0.12726 0.4419 -0.14531 0.44444 C -0.16163 0.4493 -0.17882 0.4493 -0.19531 0.45046 C -0.20712 0.45416 -0.21806 0.45694 -0.23021 0.45856 C -0.26077 0.46782 -0.3191 0.46458 -0.35452 0.46458 " pathEditMode="relative" ptsTypes="ffffffffffff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8 -0.0088 C 0.079 0.00671 0.07865 0.02222 0.08004 0.03773 C 0.08073 0.04467 0.08438 0.05092 0.08455 0.05787 C 0.08525 0.07847 0.08264 0.13634 0.0816 0.16296 C 0.07986 0.27384 0.0691 0.39236 0.08768 0.50023 C 0.08629 0.52106 0.0816 0.54004 0.08004 0.56088 C 0.07674 0.60532 0.07848 0.62824 0.07848 0.68217 " pathEditMode="relative" rAng="0" ptsTypes="ffffff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7 -0.0088 C 0.07899 0.00671 0.07864 0.02222 0.08003 0.03773 C 0.08073 0.04467 0.08437 0.05092 0.08455 0.05787 C 0.08524 0.07847 0.08264 0.13634 0.0816 0.16296 C 0.07986 0.27384 0.0691 0.39236 0.08767 0.50023 C 0.08628 0.52106 0.0816 0.54004 0.08003 0.56088 C 0.07673 0.60532 0.07847 0.62824 0.07847 0.68217 " pathEditMode="relative" rAng="0" ptsTypes="ffffff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7 -0.0088 C 0.079 0.00671 0.07865 0.02222 0.08004 0.03773 C 0.08073 0.04467 0.08438 0.05092 0.08455 0.05787 C 0.08525 0.07847 0.08264 0.13634 0.0816 0.16296 C 0.07986 0.27384 0.0691 0.39236 0.08768 0.50023 C 0.08629 0.52106 0.0816 0.54004 0.08004 0.56088 C 0.07674 0.60532 0.07847 0.62824 0.07847 0.68217 " pathEditMode="relative" rAng="0" ptsTypes="ffffff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8 -0.0088 C 0.079 0.00671 0.07865 0.02222 0.08004 0.03773 C 0.08073 0.04467 0.08438 0.05092 0.08455 0.05787 C 0.08525 0.07847 0.08264 0.13634 0.0816 0.16296 C 0.07987 0.27384 0.0691 0.39236 0.08768 0.50023 C 0.08629 0.52106 0.0816 0.54004 0.08004 0.56088 C 0.07674 0.60532 0.07848 0.62824 0.07848 0.68217 " pathEditMode="relative" rAng="0" ptsTypes="ffffff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7 -0.0088 C 0.07899 0.00671 0.07864 0.02222 0.08003 0.03773 C 0.08073 0.04467 0.08437 0.05092 0.08455 0.05787 C 0.08524 0.07847 0.08264 0.13634 0.0816 0.16296 C 0.07986 0.27384 0.0691 0.39236 0.08767 0.50023 C 0.08628 0.52106 0.0816 0.54004 0.08003 0.56088 C 0.07674 0.60532 0.07847 0.62824 0.07847 0.68217 " pathEditMode="relative" rAng="0" ptsTypes="ffffff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8 -0.0088 C 0.079 0.00671 0.07865 0.02222 0.08004 0.03773 C 0.08073 0.04467 0.08438 0.05092 0.08455 0.05787 C 0.08525 0.07847 0.08264 0.13634 0.0816 0.16296 C 0.07987 0.27384 0.0691 0.39236 0.08768 0.50023 C 0.08629 0.52106 0.0816 0.54004 0.08004 0.56088 C 0.07674 0.60532 0.07848 0.62824 0.07848 0.68217 " pathEditMode="relative" rAng="0" ptsTypes="ffffff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8 -0.0088 C 0.079 0.00671 0.07865 0.02222 0.08004 0.03773 C 0.08073 0.04467 0.08438 0.05092 0.08455 0.05787 C 0.08525 0.07847 0.08264 0.13634 0.0816 0.16296 C 0.07987 0.27384 0.0691 0.39236 0.08768 0.50023 C 0.08629 0.52106 0.0816 0.54004 0.08004 0.56088 C 0.07674 0.60532 0.07848 0.62824 0.07848 0.68217 " pathEditMode="relative" rAng="0" ptsTypes="ffffff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47 -0.0088 C 0.07899 0.00671 0.07865 0.02222 0.08004 0.03773 C 0.08073 0.04467 0.08438 0.05092 0.08455 0.05787 C 0.08524 0.07847 0.08264 0.13634 0.0816 0.16296 C 0.07986 0.27384 0.0691 0.39236 0.08767 0.50023 C 0.08629 0.52106 0.0816 0.54004 0.08004 0.56088 C 0.07674 0.60532 0.07847 0.62824 0.07847 0.68217 " pathEditMode="relative" rAng="0" ptsTypes="ffffff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1484784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66"/>
                </a:solidFill>
                <a:latin typeface="Comic Sans MS" panose="030F0702030302020204" pitchFamily="66" charset="0"/>
              </a:rPr>
              <a:t>?</a:t>
            </a:r>
            <a:r>
              <a:rPr lang="en-GB" sz="8800" dirty="0">
                <a:solidFill>
                  <a:srgbClr val="00B0F0"/>
                </a:solidFill>
                <a:latin typeface="Comic Sans MS" panose="030F0702030302020204" pitchFamily="66" charset="0"/>
              </a:rPr>
              <a:t> ÷</a:t>
            </a:r>
            <a:r>
              <a:rPr lang="en-GB" sz="8800" dirty="0">
                <a:latin typeface="Comic Sans MS" panose="030F0702030302020204" pitchFamily="66" charset="0"/>
              </a:rPr>
              <a:t> 5 </a:t>
            </a:r>
            <a:r>
              <a:rPr lang="en-GB" sz="8800" dirty="0">
                <a:solidFill>
                  <a:srgbClr val="00B0F0"/>
                </a:solidFill>
                <a:latin typeface="Comic Sans MS" panose="030F0702030302020204" pitchFamily="66" charset="0"/>
              </a:rPr>
              <a:t>= </a:t>
            </a:r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8800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580112" y="548680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580112" y="1786757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607706" y="3142246"/>
            <a:ext cx="3284774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607706" y="4365104"/>
            <a:ext cx="3284774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607706" y="5675312"/>
            <a:ext cx="3284774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102602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652120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941786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491304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781448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330966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620632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70150" y="855353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555980" y="1772816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078470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627988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917654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67172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757316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306834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596500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8146018" y="2079489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580112" y="3140968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102602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52120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941786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491304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781448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7330966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8620632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8170150" y="344764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5580112" y="4365104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102602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652120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941786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491304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781448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330966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620632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8170150" y="4671777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5627988" y="5661248"/>
            <a:ext cx="3312368" cy="936104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150478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699996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989662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539180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829324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7378842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8668508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8218026" y="5967921"/>
            <a:ext cx="288032" cy="32275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53"/>
          <p:cNvSpPr/>
          <p:nvPr/>
        </p:nvSpPr>
        <p:spPr>
          <a:xfrm>
            <a:off x="179512" y="1016732"/>
            <a:ext cx="1512168" cy="243090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>
                <a:solidFill>
                  <a:srgbClr val="FFC000"/>
                </a:solidFill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199445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916832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?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 ÷ </a:t>
            </a:r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7200" dirty="0">
                <a:solidFill>
                  <a:srgbClr val="00B0F0"/>
                </a:solidFill>
                <a:latin typeface="Comic Sans MS" panose="030F0702030302020204" pitchFamily="66" charset="0"/>
              </a:rPr>
              <a:t> = </a:t>
            </a:r>
            <a:r>
              <a:rPr lang="en-GB" sz="7200" dirty="0">
                <a:solidFill>
                  <a:srgbClr val="008000"/>
                </a:solidFill>
                <a:latin typeface="Comic Sans MS" panose="030F0702030302020204" pitchFamily="66" charset="0"/>
              </a:rPr>
              <a:t>5</a:t>
            </a:r>
            <a:r>
              <a:rPr lang="en-GB" sz="7200" dirty="0"/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220072" y="188640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191472" y="1133128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220072" y="2132856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220072" y="3140968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220072" y="4149080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220072" y="5157192"/>
            <a:ext cx="3240360" cy="79208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loud 10"/>
          <p:cNvSpPr/>
          <p:nvPr/>
        </p:nvSpPr>
        <p:spPr>
          <a:xfrm>
            <a:off x="5436096" y="476672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loud 11"/>
          <p:cNvSpPr/>
          <p:nvPr/>
        </p:nvSpPr>
        <p:spPr>
          <a:xfrm>
            <a:off x="5948536" y="476672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loud 12"/>
          <p:cNvSpPr/>
          <p:nvPr/>
        </p:nvSpPr>
        <p:spPr>
          <a:xfrm>
            <a:off x="6480212" y="487760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loud 13"/>
          <p:cNvSpPr/>
          <p:nvPr/>
        </p:nvSpPr>
        <p:spPr>
          <a:xfrm>
            <a:off x="7113093" y="476672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loud 14"/>
          <p:cNvSpPr/>
          <p:nvPr/>
        </p:nvSpPr>
        <p:spPr>
          <a:xfrm>
            <a:off x="7812360" y="487760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loud 15"/>
          <p:cNvSpPr/>
          <p:nvPr/>
        </p:nvSpPr>
        <p:spPr>
          <a:xfrm>
            <a:off x="5436096" y="140168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loud 16"/>
          <p:cNvSpPr/>
          <p:nvPr/>
        </p:nvSpPr>
        <p:spPr>
          <a:xfrm>
            <a:off x="5948536" y="140168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loud 17"/>
          <p:cNvSpPr/>
          <p:nvPr/>
        </p:nvSpPr>
        <p:spPr>
          <a:xfrm>
            <a:off x="6480212" y="141277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18"/>
          <p:cNvSpPr/>
          <p:nvPr/>
        </p:nvSpPr>
        <p:spPr>
          <a:xfrm>
            <a:off x="7113093" y="140168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loud 19"/>
          <p:cNvSpPr/>
          <p:nvPr/>
        </p:nvSpPr>
        <p:spPr>
          <a:xfrm>
            <a:off x="7812360" y="141277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loud 20"/>
          <p:cNvSpPr/>
          <p:nvPr/>
        </p:nvSpPr>
        <p:spPr>
          <a:xfrm>
            <a:off x="5436096" y="2409800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loud 21"/>
          <p:cNvSpPr/>
          <p:nvPr/>
        </p:nvSpPr>
        <p:spPr>
          <a:xfrm>
            <a:off x="5948536" y="2409800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loud 22"/>
          <p:cNvSpPr/>
          <p:nvPr/>
        </p:nvSpPr>
        <p:spPr>
          <a:xfrm>
            <a:off x="6480212" y="242088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loud 23"/>
          <p:cNvSpPr/>
          <p:nvPr/>
        </p:nvSpPr>
        <p:spPr>
          <a:xfrm>
            <a:off x="7113093" y="2409800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loud 24"/>
          <p:cNvSpPr/>
          <p:nvPr/>
        </p:nvSpPr>
        <p:spPr>
          <a:xfrm>
            <a:off x="7812360" y="242088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loud 25"/>
          <p:cNvSpPr/>
          <p:nvPr/>
        </p:nvSpPr>
        <p:spPr>
          <a:xfrm>
            <a:off x="5436096" y="3345904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loud 26"/>
          <p:cNvSpPr/>
          <p:nvPr/>
        </p:nvSpPr>
        <p:spPr>
          <a:xfrm>
            <a:off x="5948536" y="3345904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loud 27"/>
          <p:cNvSpPr/>
          <p:nvPr/>
        </p:nvSpPr>
        <p:spPr>
          <a:xfrm>
            <a:off x="6480212" y="3356992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loud 28"/>
          <p:cNvSpPr/>
          <p:nvPr/>
        </p:nvSpPr>
        <p:spPr>
          <a:xfrm>
            <a:off x="7113093" y="3345904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loud 29"/>
          <p:cNvSpPr/>
          <p:nvPr/>
        </p:nvSpPr>
        <p:spPr>
          <a:xfrm>
            <a:off x="7812360" y="3356992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loud 30"/>
          <p:cNvSpPr/>
          <p:nvPr/>
        </p:nvSpPr>
        <p:spPr>
          <a:xfrm>
            <a:off x="5436096" y="435401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loud 31"/>
          <p:cNvSpPr/>
          <p:nvPr/>
        </p:nvSpPr>
        <p:spPr>
          <a:xfrm>
            <a:off x="5948536" y="435401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loud 32"/>
          <p:cNvSpPr/>
          <p:nvPr/>
        </p:nvSpPr>
        <p:spPr>
          <a:xfrm>
            <a:off x="6480212" y="4365104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loud 33"/>
          <p:cNvSpPr/>
          <p:nvPr/>
        </p:nvSpPr>
        <p:spPr>
          <a:xfrm>
            <a:off x="7113093" y="435401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loud 34"/>
          <p:cNvSpPr/>
          <p:nvPr/>
        </p:nvSpPr>
        <p:spPr>
          <a:xfrm>
            <a:off x="7812360" y="4365104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loud 35"/>
          <p:cNvSpPr/>
          <p:nvPr/>
        </p:nvSpPr>
        <p:spPr>
          <a:xfrm>
            <a:off x="5436096" y="536212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loud 36"/>
          <p:cNvSpPr/>
          <p:nvPr/>
        </p:nvSpPr>
        <p:spPr>
          <a:xfrm>
            <a:off x="5948536" y="536212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loud 37"/>
          <p:cNvSpPr/>
          <p:nvPr/>
        </p:nvSpPr>
        <p:spPr>
          <a:xfrm>
            <a:off x="6480212" y="537321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loud 38"/>
          <p:cNvSpPr/>
          <p:nvPr/>
        </p:nvSpPr>
        <p:spPr>
          <a:xfrm>
            <a:off x="7113093" y="5362128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loud 39"/>
          <p:cNvSpPr/>
          <p:nvPr/>
        </p:nvSpPr>
        <p:spPr>
          <a:xfrm>
            <a:off x="7812360" y="5373216"/>
            <a:ext cx="360040" cy="288032"/>
          </a:xfrm>
          <a:prstGeom prst="cloud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18372" y="1448780"/>
            <a:ext cx="1302327" cy="223224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>
                <a:solidFill>
                  <a:schemeClr val="tx1"/>
                </a:solidFill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173247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404664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b="1" dirty="0">
                <a:latin typeface="Bradley Hand ITC" panose="03070402050302030203" pitchFamily="66" charset="0"/>
              </a:rPr>
              <a:t>Solving division problems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How many boxes of 6 eggs do I have if I have 24 eggs altogether?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Number Sentence:   24 ÷ 6 =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Array: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6878484" y="2050356"/>
            <a:ext cx="1728192" cy="5760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935264" y="5661248"/>
            <a:ext cx="144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65622" y="5661248"/>
            <a:ext cx="7202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12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10163" y="4653136"/>
            <a:ext cx="1050204" cy="70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835696" y="4653136"/>
            <a:ext cx="1050204" cy="70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419872" y="4653136"/>
            <a:ext cx="1050204" cy="70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635896" y="5661248"/>
            <a:ext cx="7202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92080" y="5661248"/>
            <a:ext cx="7202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24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936828" y="4667598"/>
            <a:ext cx="1050204" cy="70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524328" y="2587551"/>
            <a:ext cx="108234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851920" y="2924944"/>
            <a:ext cx="18722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20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/>
      <p:bldP spid="16" grpId="0"/>
      <p:bldP spid="20" grpId="0"/>
      <p:bldP spid="21" grpId="0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70</Words>
  <Application>Microsoft Office PowerPoint</Application>
  <PresentationFormat>On-screen Show (4:3)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Bradley Hand ITC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Patti</dc:creator>
  <cp:lastModifiedBy>Isla Aitken</cp:lastModifiedBy>
  <cp:revision>25</cp:revision>
  <dcterms:created xsi:type="dcterms:W3CDTF">2016-06-27T17:04:59Z</dcterms:created>
  <dcterms:modified xsi:type="dcterms:W3CDTF">2020-07-01T13:22:10Z</dcterms:modified>
</cp:coreProperties>
</file>