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2496" y="77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116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480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734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818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922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23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161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694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094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545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728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97C0-BCC0-4981-9D09-FC9FF7270366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17EBF-F6B4-45A0-9D1A-358A913B96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791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40" y="179511"/>
            <a:ext cx="6408712" cy="873852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55686" y="1437245"/>
            <a:ext cx="6138388" cy="48985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548680" y="2273843"/>
            <a:ext cx="2448272" cy="2376264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68660" y="1402778"/>
            <a:ext cx="24122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75000"/>
                  </a:schemeClr>
                </a:solidFill>
              </a:rPr>
              <a:t>Name of the planet</a:t>
            </a:r>
            <a:endParaRPr lang="en-GB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0728" y="3184976"/>
            <a:ext cx="24122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bg1">
                    <a:lumMod val="75000"/>
                  </a:schemeClr>
                </a:solidFill>
              </a:rPr>
              <a:t>What does it look like?</a:t>
            </a:r>
            <a:endParaRPr lang="en-GB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76972" y="1907704"/>
            <a:ext cx="33483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 smtClean="0"/>
              <a:t>Distance from the Sun ………………………………</a:t>
            </a:r>
          </a:p>
          <a:p>
            <a:pPr>
              <a:lnSpc>
                <a:spcPct val="200000"/>
              </a:lnSpc>
            </a:pPr>
            <a:r>
              <a:rPr lang="en-GB" sz="1400" dirty="0" smtClean="0"/>
              <a:t>Distance from the Earth ……………………………</a:t>
            </a:r>
          </a:p>
          <a:p>
            <a:pPr>
              <a:lnSpc>
                <a:spcPct val="200000"/>
              </a:lnSpc>
            </a:pPr>
            <a:r>
              <a:rPr lang="en-GB" sz="1400" dirty="0" smtClean="0"/>
              <a:t>Length of its year ………………………………………</a:t>
            </a:r>
          </a:p>
          <a:p>
            <a:pPr>
              <a:lnSpc>
                <a:spcPct val="200000"/>
              </a:lnSpc>
            </a:pPr>
            <a:r>
              <a:rPr lang="en-GB" sz="1400" dirty="0" smtClean="0"/>
              <a:t>What is its atmosphere made of?</a:t>
            </a:r>
          </a:p>
          <a:p>
            <a:pPr>
              <a:lnSpc>
                <a:spcPct val="20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……………………………………………………………………………………………………………………………………………………………………………………………………….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5686" y="5132646"/>
            <a:ext cx="597889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400" dirty="0" smtClean="0"/>
              <a:t>Other interesting facts (</a:t>
            </a:r>
            <a:r>
              <a:rPr lang="en-GB" sz="1400" dirty="0" err="1" smtClean="0"/>
              <a:t>eg</a:t>
            </a:r>
            <a:r>
              <a:rPr lang="en-GB" sz="1400" dirty="0" smtClean="0"/>
              <a:t>: does it have any moon? What temperature is it?)</a:t>
            </a:r>
          </a:p>
          <a:p>
            <a:pPr>
              <a:lnSpc>
                <a:spcPct val="20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………………………………………………………………………………………………………………………….</a:t>
            </a:r>
          </a:p>
          <a:p>
            <a:pPr>
              <a:lnSpc>
                <a:spcPct val="20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………………………………………………………………………………………………………………………….</a:t>
            </a:r>
          </a:p>
          <a:p>
            <a:pPr>
              <a:lnSpc>
                <a:spcPct val="20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………………………………………………………………………………………………………………………….</a:t>
            </a:r>
          </a:p>
          <a:p>
            <a:pPr>
              <a:lnSpc>
                <a:spcPct val="20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………………………………………………………………………………………………………………………….</a:t>
            </a:r>
          </a:p>
          <a:p>
            <a:pPr>
              <a:lnSpc>
                <a:spcPct val="20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………………………………………………………………………………………………………………………….</a:t>
            </a:r>
          </a:p>
          <a:p>
            <a:pPr>
              <a:lnSpc>
                <a:spcPct val="20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………………………………………………………………………………………………………………………….</a:t>
            </a:r>
          </a:p>
          <a:p>
            <a:pPr>
              <a:lnSpc>
                <a:spcPct val="20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………………………………………………………………………………………………………………………….</a:t>
            </a:r>
          </a:p>
          <a:p>
            <a:pPr>
              <a:lnSpc>
                <a:spcPct val="200000"/>
              </a:lnSpc>
            </a:pPr>
            <a:endParaRPr lang="en-GB" sz="1400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368660" y="401176"/>
            <a:ext cx="6048672" cy="9926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68660" y="505008"/>
            <a:ext cx="5965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Year 5 Love to Learn!</a:t>
            </a:r>
          </a:p>
          <a:p>
            <a:pPr algn="ctr"/>
            <a:r>
              <a:rPr lang="en-GB" dirty="0" smtClean="0">
                <a:solidFill>
                  <a:srgbClr val="00B0F0"/>
                </a:solidFill>
                <a:latin typeface="XCCW Joined 8a" panose="03050602040000000000" pitchFamily="66" charset="0"/>
              </a:rPr>
              <a:t>Create a fact file on a planet of your choice! </a:t>
            </a:r>
            <a:r>
              <a:rPr lang="en-GB" dirty="0" smtClean="0">
                <a:solidFill>
                  <a:srgbClr val="00B050"/>
                </a:solidFill>
                <a:latin typeface="XCCW Joined 8a" panose="03050602040000000000" pitchFamily="66" charset="0"/>
              </a:rPr>
              <a:t>Due 21</a:t>
            </a:r>
            <a:r>
              <a:rPr lang="en-GB" baseline="30000" dirty="0" smtClean="0">
                <a:solidFill>
                  <a:srgbClr val="00B050"/>
                </a:solidFill>
                <a:latin typeface="XCCW Joined 8a" panose="03050602040000000000" pitchFamily="66" charset="0"/>
              </a:rPr>
              <a:t>st</a:t>
            </a:r>
            <a:r>
              <a:rPr lang="en-GB" dirty="0" smtClean="0">
                <a:solidFill>
                  <a:srgbClr val="00B050"/>
                </a:solidFill>
                <a:latin typeface="XCCW Joined 8a" panose="03050602040000000000" pitchFamily="66" charset="0"/>
              </a:rPr>
              <a:t> June 2019</a:t>
            </a:r>
            <a:endParaRPr lang="en-GB" dirty="0">
              <a:solidFill>
                <a:srgbClr val="00B05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96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78</Words>
  <Application>Microsoft Office PowerPoint</Application>
  <PresentationFormat>On-screen Show (4:3)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XCCW Joined 8a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Hannah Dannell</cp:lastModifiedBy>
  <cp:revision>3</cp:revision>
  <dcterms:created xsi:type="dcterms:W3CDTF">2013-01-13T17:23:09Z</dcterms:created>
  <dcterms:modified xsi:type="dcterms:W3CDTF">2019-06-03T15:14:31Z</dcterms:modified>
</cp:coreProperties>
</file>