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2"/>
  </p:handoutMasterIdLst>
  <p:sldIdLst>
    <p:sldId id="257" r:id="rId2"/>
    <p:sldId id="259" r:id="rId3"/>
    <p:sldId id="261" r:id="rId4"/>
    <p:sldId id="260" r:id="rId5"/>
    <p:sldId id="265" r:id="rId6"/>
    <p:sldId id="264" r:id="rId7"/>
    <p:sldId id="266" r:id="rId8"/>
    <p:sldId id="267" r:id="rId9"/>
    <p:sldId id="268" r:id="rId10"/>
    <p:sldId id="263"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34C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8" d="100"/>
          <a:sy n="88" d="100"/>
        </p:scale>
        <p:origin x="451"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DFA3239-4BCB-464D-BF13-0A22F41C95F2}" type="datetimeFigureOut">
              <a:rPr lang="en-GB" smtClean="0"/>
              <a:t>20/05/2020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D024567-CCBE-42A3-B7C4-01BB9FF65BF0}" type="slidenum">
              <a:rPr lang="en-GB" smtClean="0"/>
              <a:t>‹#›</a:t>
            </a:fld>
            <a:endParaRPr lang="en-GB"/>
          </a:p>
        </p:txBody>
      </p:sp>
    </p:spTree>
    <p:extLst>
      <p:ext uri="{BB962C8B-B14F-4D97-AF65-F5344CB8AC3E}">
        <p14:creationId xmlns:p14="http://schemas.microsoft.com/office/powerpoint/2010/main" val="189016282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smtClean="0"/>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C9745445-4611-4401-A642-936A4F411F09}" type="datetimeFigureOut">
              <a:rPr lang="en-GB" smtClean="0"/>
              <a:t>20/05/2020</a:t>
            </a:fld>
            <a:endParaRPr lang="en-GB"/>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GB"/>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205B95B7-DB8C-44B7-B86B-B20E281BDACC}" type="slidenum">
              <a:rPr lang="en-GB" smtClean="0"/>
              <a:t>‹#›</a:t>
            </a:fld>
            <a:endParaRPr lang="en-GB"/>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2325060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9745445-4611-4401-A642-936A4F411F09}" type="datetimeFigureOut">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5B95B7-DB8C-44B7-B86B-B20E281BDACC}" type="slidenum">
              <a:rPr lang="en-GB" smtClean="0"/>
              <a:t>‹#›</a:t>
            </a:fld>
            <a:endParaRPr lang="en-GB"/>
          </a:p>
        </p:txBody>
      </p:sp>
    </p:spTree>
    <p:extLst>
      <p:ext uri="{BB962C8B-B14F-4D97-AF65-F5344CB8AC3E}">
        <p14:creationId xmlns:p14="http://schemas.microsoft.com/office/powerpoint/2010/main" val="2774074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C9745445-4611-4401-A642-936A4F411F09}" type="datetimeFigureOut">
              <a:rPr lang="en-GB" smtClean="0"/>
              <a:t>20/05/2020</a:t>
            </a:fld>
            <a:endParaRPr lang="en-GB"/>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205B95B7-DB8C-44B7-B86B-B20E281BDACC}" type="slidenum">
              <a:rPr lang="en-GB" smtClean="0"/>
              <a:t>‹#›</a:t>
            </a:fld>
            <a:endParaRPr lang="en-GB"/>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3209964090"/>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9745445-4611-4401-A642-936A4F411F09}" type="datetimeFigureOut">
              <a:rPr lang="en-GB" smtClean="0"/>
              <a:t>20/05/2020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5B95B7-DB8C-44B7-B86B-B20E281BDACC}" type="slidenum">
              <a:rPr lang="en-GB" smtClean="0"/>
              <a:t>‹#›</a:t>
            </a:fld>
            <a:endParaRPr lang="en-GB"/>
          </a:p>
        </p:txBody>
      </p:sp>
    </p:spTree>
    <p:extLst>
      <p:ext uri="{BB962C8B-B14F-4D97-AF65-F5344CB8AC3E}">
        <p14:creationId xmlns:p14="http://schemas.microsoft.com/office/powerpoint/2010/main" val="2721651454"/>
      </p:ext>
    </p:extLst>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9745445-4611-4401-A642-936A4F411F09}" type="datetimeFigureOut">
              <a:rPr lang="en-GB" smtClean="0"/>
              <a:t>20/05/2020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05B95B7-DB8C-44B7-B86B-B20E281BDACC}" type="slidenum">
              <a:rPr lang="en-GB" smtClean="0"/>
              <a:t>‹#›</a:t>
            </a:fld>
            <a:endParaRPr lang="en-GB"/>
          </a:p>
        </p:txBody>
      </p:sp>
    </p:spTree>
    <p:extLst>
      <p:ext uri="{BB962C8B-B14F-4D97-AF65-F5344CB8AC3E}">
        <p14:creationId xmlns:p14="http://schemas.microsoft.com/office/powerpoint/2010/main" val="2396272054"/>
      </p:ext>
    </p:extLst>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9745445-4611-4401-A642-936A4F411F09}" type="datetimeFigureOut">
              <a:rPr lang="en-GB" smtClean="0"/>
              <a:t>20/05/2020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05B95B7-DB8C-44B7-B86B-B20E281BDACC}" type="slidenum">
              <a:rPr lang="en-GB" smtClean="0"/>
              <a:t>‹#›</a:t>
            </a:fld>
            <a:endParaRPr lang="en-GB"/>
          </a:p>
        </p:txBody>
      </p:sp>
    </p:spTree>
    <p:extLst>
      <p:ext uri="{BB962C8B-B14F-4D97-AF65-F5344CB8AC3E}">
        <p14:creationId xmlns:p14="http://schemas.microsoft.com/office/powerpoint/2010/main" val="2734900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45445-4611-4401-A642-936A4F411F09}" type="datetimeFigureOut">
              <a:rPr lang="en-GB" smtClean="0"/>
              <a:t>20/05/2020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05B95B7-DB8C-44B7-B86B-B20E281BDACC}" type="slidenum">
              <a:rPr lang="en-GB" smtClean="0"/>
              <a:t>‹#›</a:t>
            </a:fld>
            <a:endParaRPr lang="en-GB"/>
          </a:p>
        </p:txBody>
      </p:sp>
    </p:spTree>
    <p:extLst>
      <p:ext uri="{BB962C8B-B14F-4D97-AF65-F5344CB8AC3E}">
        <p14:creationId xmlns:p14="http://schemas.microsoft.com/office/powerpoint/2010/main" val="33874216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smtClean="0"/>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65051" y="6375679"/>
            <a:ext cx="1233355" cy="348462"/>
          </a:xfrm>
        </p:spPr>
        <p:txBody>
          <a:bodyPr/>
          <a:lstStyle/>
          <a:p>
            <a:fld id="{C9745445-4611-4401-A642-936A4F411F09}" type="datetimeFigureOut">
              <a:rPr lang="en-GB" smtClean="0"/>
              <a:t>20/05/2020</a:t>
            </a:fld>
            <a:endParaRPr lang="en-GB"/>
          </a:p>
        </p:txBody>
      </p:sp>
      <p:sp>
        <p:nvSpPr>
          <p:cNvPr id="6" name="Footer Placeholder 5"/>
          <p:cNvSpPr>
            <a:spLocks noGrp="1"/>
          </p:cNvSpPr>
          <p:nvPr>
            <p:ph type="ftr" sz="quarter" idx="11"/>
          </p:nvPr>
        </p:nvSpPr>
        <p:spPr>
          <a:xfrm>
            <a:off x="2103620" y="6375679"/>
            <a:ext cx="3482179" cy="345796"/>
          </a:xfrm>
        </p:spPr>
        <p:txBody>
          <a:bodyPr/>
          <a:lstStyle/>
          <a:p>
            <a:endParaRPr lang="en-GB"/>
          </a:p>
        </p:txBody>
      </p:sp>
      <p:sp>
        <p:nvSpPr>
          <p:cNvPr id="7" name="Slide Number Placeholder 6"/>
          <p:cNvSpPr>
            <a:spLocks noGrp="1"/>
          </p:cNvSpPr>
          <p:nvPr>
            <p:ph type="sldNum" sz="quarter" idx="12"/>
          </p:nvPr>
        </p:nvSpPr>
        <p:spPr>
          <a:xfrm>
            <a:off x="5691014" y="6375679"/>
            <a:ext cx="1232456" cy="345796"/>
          </a:xfrm>
        </p:spPr>
        <p:txBody>
          <a:bodyPr/>
          <a:lstStyle/>
          <a:p>
            <a:fld id="{205B95B7-DB8C-44B7-B86B-B20E281BDACC}" type="slidenum">
              <a:rPr lang="en-GB" smtClean="0"/>
              <a:t>‹#›</a:t>
            </a:fld>
            <a:endParaRPr lang="en-GB"/>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583269941"/>
      </p:ext>
    </p:extLst>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765950" y="6375679"/>
            <a:ext cx="1232456" cy="348462"/>
          </a:xfrm>
        </p:spPr>
        <p:txBody>
          <a:bodyPr/>
          <a:lstStyle/>
          <a:p>
            <a:fld id="{C9745445-4611-4401-A642-936A4F411F09}" type="datetimeFigureOut">
              <a:rPr lang="en-GB" smtClean="0"/>
              <a:t>20/05/2020</a:t>
            </a:fld>
            <a:endParaRPr lang="en-GB"/>
          </a:p>
        </p:txBody>
      </p:sp>
      <p:sp>
        <p:nvSpPr>
          <p:cNvPr id="6" name="Footer Placeholder 5"/>
          <p:cNvSpPr>
            <a:spLocks noGrp="1"/>
          </p:cNvSpPr>
          <p:nvPr>
            <p:ph type="ftr" sz="quarter" idx="11"/>
          </p:nvPr>
        </p:nvSpPr>
        <p:spPr>
          <a:xfrm>
            <a:off x="2103621" y="6375679"/>
            <a:ext cx="3482178" cy="345796"/>
          </a:xfrm>
        </p:spPr>
        <p:txBody>
          <a:bodyPr/>
          <a:lstStyle/>
          <a:p>
            <a:endParaRPr lang="en-GB"/>
          </a:p>
        </p:txBody>
      </p:sp>
      <p:sp>
        <p:nvSpPr>
          <p:cNvPr id="7" name="Slide Number Placeholder 6"/>
          <p:cNvSpPr>
            <a:spLocks noGrp="1"/>
          </p:cNvSpPr>
          <p:nvPr>
            <p:ph type="sldNum" sz="quarter" idx="12"/>
          </p:nvPr>
        </p:nvSpPr>
        <p:spPr>
          <a:xfrm>
            <a:off x="5687568" y="6375679"/>
            <a:ext cx="1234440" cy="345796"/>
          </a:xfrm>
        </p:spPr>
        <p:txBody>
          <a:bodyPr/>
          <a:lstStyle/>
          <a:p>
            <a:fld id="{205B95B7-DB8C-44B7-B86B-B20E281BDACC}" type="slidenum">
              <a:rPr lang="en-GB" smtClean="0"/>
              <a:t>‹#›</a:t>
            </a:fld>
            <a:endParaRPr lang="en-GB"/>
          </a:p>
        </p:txBody>
      </p:sp>
    </p:spTree>
    <p:extLst>
      <p:ext uri="{BB962C8B-B14F-4D97-AF65-F5344CB8AC3E}">
        <p14:creationId xmlns:p14="http://schemas.microsoft.com/office/powerpoint/2010/main" val="34811357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9745445-4611-4401-A642-936A4F411F09}" type="datetimeFigureOut">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5B95B7-DB8C-44B7-B86B-B20E281BDACC}" type="slidenum">
              <a:rPr lang="en-GB" smtClean="0"/>
              <a:t>‹#›</a:t>
            </a:fld>
            <a:endParaRPr lang="en-GB"/>
          </a:p>
        </p:txBody>
      </p:sp>
    </p:spTree>
    <p:extLst>
      <p:ext uri="{BB962C8B-B14F-4D97-AF65-F5344CB8AC3E}">
        <p14:creationId xmlns:p14="http://schemas.microsoft.com/office/powerpoint/2010/main" val="15892244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9745445-4611-4401-A642-936A4F411F09}" type="datetimeFigureOut">
              <a:rPr lang="en-GB" smtClean="0"/>
              <a:t>20/05/2020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5B95B7-DB8C-44B7-B86B-B20E281BDACC}" type="slidenum">
              <a:rPr lang="en-GB" smtClean="0"/>
              <a:t>‹#›</a:t>
            </a:fld>
            <a:endParaRPr lang="en-GB"/>
          </a:p>
        </p:txBody>
      </p:sp>
    </p:spTree>
    <p:extLst>
      <p:ext uri="{BB962C8B-B14F-4D97-AF65-F5344CB8AC3E}">
        <p14:creationId xmlns:p14="http://schemas.microsoft.com/office/powerpoint/2010/main" val="28405329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C9745445-4611-4401-A642-936A4F411F09}" type="datetimeFigureOut">
              <a:rPr lang="en-GB" smtClean="0"/>
              <a:t>20/05/2020</a:t>
            </a:fld>
            <a:endParaRPr lang="en-GB"/>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GB"/>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205B95B7-DB8C-44B7-B86B-B20E281BDACC}" type="slidenum">
              <a:rPr lang="en-GB" smtClean="0"/>
              <a:t>‹#›</a:t>
            </a:fld>
            <a:endParaRPr lang="en-GB"/>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1075756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 are going to read </a:t>
            </a:r>
            <a:r>
              <a:rPr lang="en-GB" dirty="0" smtClean="0"/>
              <a:t>chapter 8</a:t>
            </a:r>
            <a:endParaRPr lang="en-GB" dirty="0"/>
          </a:p>
        </p:txBody>
      </p:sp>
      <p:sp>
        <p:nvSpPr>
          <p:cNvPr id="3" name="Content Placeholder 2"/>
          <p:cNvSpPr>
            <a:spLocks noGrp="1"/>
          </p:cNvSpPr>
          <p:nvPr>
            <p:ph idx="1"/>
          </p:nvPr>
        </p:nvSpPr>
        <p:spPr/>
        <p:txBody>
          <a:bodyPr>
            <a:normAutofit/>
          </a:bodyPr>
          <a:lstStyle/>
          <a:p>
            <a:pPr marL="0" indent="0">
              <a:buNone/>
            </a:pPr>
            <a:r>
              <a:rPr lang="en-GB" sz="4000" dirty="0" smtClean="0"/>
              <a:t>I will read </a:t>
            </a:r>
            <a:r>
              <a:rPr lang="en-GB" sz="4000" dirty="0" smtClean="0"/>
              <a:t>every other page.</a:t>
            </a:r>
            <a:endParaRPr lang="en-GB" sz="4000" dirty="0"/>
          </a:p>
        </p:txBody>
      </p:sp>
    </p:spTree>
    <p:extLst>
      <p:ext uri="{BB962C8B-B14F-4D97-AF65-F5344CB8AC3E}">
        <p14:creationId xmlns:p14="http://schemas.microsoft.com/office/powerpoint/2010/main" val="345781804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01782" y="1706879"/>
            <a:ext cx="1593669"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My turn</a:t>
            </a:r>
            <a:endParaRPr lang="en-GB" dirty="0">
              <a:solidFill>
                <a:srgbClr val="FF0000"/>
              </a:solidFill>
              <a:latin typeface="XCCW Joined 8a" panose="03050602040000000000" pitchFamily="66" charset="0"/>
            </a:endParaRPr>
          </a:p>
        </p:txBody>
      </p:sp>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t="8509" b="9587"/>
          <a:stretch/>
        </p:blipFill>
        <p:spPr>
          <a:xfrm>
            <a:off x="3875892" y="0"/>
            <a:ext cx="3822485" cy="6775833"/>
          </a:xfrm>
          <a:prstGeom prst="rect">
            <a:avLst/>
          </a:prstGeom>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biLevel thresh="75000"/>
          </a:blip>
          <a:stretch>
            <a:fillRect/>
          </a:stretch>
        </p:blipFill>
        <p:spPr>
          <a:xfrm>
            <a:off x="2604627" y="1647863"/>
            <a:ext cx="487363" cy="487363"/>
          </a:xfrm>
          <a:prstGeom prst="rect">
            <a:avLst/>
          </a:prstGeom>
        </p:spPr>
      </p:pic>
    </p:spTree>
    <p:extLst>
      <p:ext uri="{BB962C8B-B14F-4D97-AF65-F5344CB8AC3E}">
        <p14:creationId xmlns:p14="http://schemas.microsoft.com/office/powerpoint/2010/main" val="306120753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2614"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046514" y="1515290"/>
            <a:ext cx="1593669"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Your turn</a:t>
            </a:r>
            <a:endParaRPr lang="en-GB" dirty="0">
              <a:solidFill>
                <a:srgbClr val="FF0000"/>
              </a:solidFill>
              <a:latin typeface="XCCW Joined 8a" panose="03050602040000000000" pitchFamily="66" charset="0"/>
            </a:endParaRP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t="7619" b="7555"/>
          <a:stretch/>
        </p:blipFill>
        <p:spPr>
          <a:xfrm>
            <a:off x="4154567" y="-1"/>
            <a:ext cx="3717982" cy="6825601"/>
          </a:xfrm>
          <a:prstGeom prst="rect">
            <a:avLst/>
          </a:prstGeom>
        </p:spPr>
      </p:pic>
    </p:spTree>
    <p:extLst>
      <p:ext uri="{BB962C8B-B14F-4D97-AF65-F5344CB8AC3E}">
        <p14:creationId xmlns:p14="http://schemas.microsoft.com/office/powerpoint/2010/main" val="19284727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18267" y="1387746"/>
            <a:ext cx="1593669"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My turn</a:t>
            </a:r>
            <a:endParaRPr lang="en-GB" dirty="0">
              <a:solidFill>
                <a:srgbClr val="FF0000"/>
              </a:solidFill>
              <a:latin typeface="XCCW Joined 8a" panose="03050602040000000000" pitchFamily="66" charset="0"/>
            </a:endParaRPr>
          </a:p>
        </p:txBody>
      </p:sp>
      <p:pic>
        <p:nvPicPr>
          <p:cNvPr id="2" name="Picture 1"/>
          <p:cNvPicPr>
            <a:picLocks noChangeAspect="1"/>
          </p:cNvPicPr>
          <p:nvPr/>
        </p:nvPicPr>
        <p:blipFill rotWithShape="1">
          <a:blip r:embed="rId4" cstate="print">
            <a:extLst>
              <a:ext uri="{28A0092B-C50C-407E-A947-70E740481C1C}">
                <a14:useLocalDpi xmlns:a14="http://schemas.microsoft.com/office/drawing/2010/main" val="0"/>
              </a:ext>
            </a:extLst>
          </a:blip>
          <a:srcRect t="7492" b="8191"/>
          <a:stretch/>
        </p:blipFill>
        <p:spPr>
          <a:xfrm>
            <a:off x="3980395" y="-1"/>
            <a:ext cx="3752816" cy="6848295"/>
          </a:xfrm>
          <a:prstGeom prst="rect">
            <a:avLst/>
          </a:prstGeom>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biLevel thresh="75000"/>
          </a:blip>
          <a:stretch>
            <a:fillRect/>
          </a:stretch>
        </p:blipFill>
        <p:spPr>
          <a:xfrm>
            <a:off x="2565121" y="1269715"/>
            <a:ext cx="487363" cy="487363"/>
          </a:xfrm>
          <a:prstGeom prst="rect">
            <a:avLst/>
          </a:prstGeom>
        </p:spPr>
      </p:pic>
    </p:spTree>
    <p:extLst>
      <p:ext uri="{BB962C8B-B14F-4D97-AF65-F5344CB8AC3E}">
        <p14:creationId xmlns:p14="http://schemas.microsoft.com/office/powerpoint/2010/main" val="164356489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3090"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81942" y="905690"/>
            <a:ext cx="1593669"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Your turn</a:t>
            </a:r>
            <a:endParaRPr lang="en-GB" dirty="0">
              <a:solidFill>
                <a:srgbClr val="FF0000"/>
              </a:solidFill>
              <a:latin typeface="XCCW Joined 8a" panose="03050602040000000000" pitchFamily="66" charset="0"/>
            </a:endParaRP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7619" b="7937"/>
          <a:stretch/>
        </p:blipFill>
        <p:spPr>
          <a:xfrm>
            <a:off x="4075611" y="-1"/>
            <a:ext cx="3735978" cy="6827837"/>
          </a:xfrm>
          <a:prstGeom prst="rect">
            <a:avLst/>
          </a:prstGeom>
        </p:spPr>
      </p:pic>
    </p:spTree>
    <p:extLst>
      <p:ext uri="{BB962C8B-B14F-4D97-AF65-F5344CB8AC3E}">
        <p14:creationId xmlns:p14="http://schemas.microsoft.com/office/powerpoint/2010/main" val="28467796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18267" y="1387746"/>
            <a:ext cx="1593669"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My turn</a:t>
            </a:r>
            <a:endParaRPr lang="en-GB" dirty="0">
              <a:solidFill>
                <a:srgbClr val="FF0000"/>
              </a:solidFill>
              <a:latin typeface="XCCW Joined 8a" panose="03050602040000000000" pitchFamily="66" charset="0"/>
            </a:endParaRPr>
          </a:p>
        </p:txBody>
      </p:sp>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7619" b="7937"/>
          <a:stretch/>
        </p:blipFill>
        <p:spPr>
          <a:xfrm>
            <a:off x="3841058" y="0"/>
            <a:ext cx="3761525" cy="6874526"/>
          </a:xfrm>
          <a:prstGeom prst="rect">
            <a:avLst/>
          </a:prstGeom>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biLevel thresh="75000"/>
          </a:blip>
          <a:stretch>
            <a:fillRect/>
          </a:stretch>
        </p:blipFill>
        <p:spPr>
          <a:xfrm>
            <a:off x="2495452" y="1328730"/>
            <a:ext cx="487363" cy="487363"/>
          </a:xfrm>
          <a:prstGeom prst="rect">
            <a:avLst/>
          </a:prstGeom>
        </p:spPr>
      </p:pic>
    </p:spTree>
    <p:extLst>
      <p:ext uri="{BB962C8B-B14F-4D97-AF65-F5344CB8AC3E}">
        <p14:creationId xmlns:p14="http://schemas.microsoft.com/office/powerpoint/2010/main" val="37702741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364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81942" y="905690"/>
            <a:ext cx="1593669"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Your turn</a:t>
            </a:r>
            <a:endParaRPr lang="en-GB" dirty="0">
              <a:solidFill>
                <a:srgbClr val="FF0000"/>
              </a:solidFill>
              <a:latin typeface="XCCW Joined 8a" panose="03050602040000000000" pitchFamily="66" charset="0"/>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t="7365" b="8318"/>
          <a:stretch/>
        </p:blipFill>
        <p:spPr>
          <a:xfrm>
            <a:off x="4267778" y="0"/>
            <a:ext cx="3735399" cy="6816514"/>
          </a:xfrm>
          <a:prstGeom prst="rect">
            <a:avLst/>
          </a:prstGeom>
        </p:spPr>
      </p:pic>
    </p:spTree>
    <p:extLst>
      <p:ext uri="{BB962C8B-B14F-4D97-AF65-F5344CB8AC3E}">
        <p14:creationId xmlns:p14="http://schemas.microsoft.com/office/powerpoint/2010/main" val="3352375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018267" y="1387746"/>
            <a:ext cx="1593669"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My turn</a:t>
            </a:r>
            <a:endParaRPr lang="en-GB" dirty="0">
              <a:solidFill>
                <a:srgbClr val="FF0000"/>
              </a:solidFill>
              <a:latin typeface="XCCW Joined 8a" panose="03050602040000000000" pitchFamily="66" charset="0"/>
            </a:endParaRPr>
          </a:p>
        </p:txBody>
      </p:sp>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t="7238" b="8445"/>
          <a:stretch/>
        </p:blipFill>
        <p:spPr>
          <a:xfrm>
            <a:off x="4006521" y="-1"/>
            <a:ext cx="3726690" cy="6800621"/>
          </a:xfrm>
          <a:prstGeom prst="rect">
            <a:avLst/>
          </a:prstGeom>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biLevel thresh="75000"/>
          </a:blip>
          <a:stretch>
            <a:fillRect/>
          </a:stretch>
        </p:blipFill>
        <p:spPr>
          <a:xfrm>
            <a:off x="2578184" y="1328730"/>
            <a:ext cx="487363" cy="487363"/>
          </a:xfrm>
          <a:prstGeom prst="rect">
            <a:avLst/>
          </a:prstGeom>
        </p:spPr>
      </p:pic>
    </p:spTree>
    <p:extLst>
      <p:ext uri="{BB962C8B-B14F-4D97-AF65-F5344CB8AC3E}">
        <p14:creationId xmlns:p14="http://schemas.microsoft.com/office/powerpoint/2010/main" val="301613193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56831"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81942" y="905690"/>
            <a:ext cx="1593669" cy="369332"/>
          </a:xfrm>
          <a:prstGeom prst="rect">
            <a:avLst/>
          </a:prstGeom>
          <a:noFill/>
        </p:spPr>
        <p:txBody>
          <a:bodyPr wrap="square" rtlCol="0">
            <a:spAutoFit/>
          </a:bodyPr>
          <a:lstStyle/>
          <a:p>
            <a:r>
              <a:rPr lang="en-GB" dirty="0" smtClean="0">
                <a:solidFill>
                  <a:srgbClr val="FF0000"/>
                </a:solidFill>
                <a:latin typeface="XCCW Joined 8a" panose="03050602040000000000" pitchFamily="66" charset="0"/>
              </a:rPr>
              <a:t>Your turn</a:t>
            </a:r>
            <a:endParaRPr lang="en-GB" dirty="0">
              <a:solidFill>
                <a:srgbClr val="FF0000"/>
              </a:solidFill>
              <a:latin typeface="XCCW Joined 8a" panose="03050602040000000000" pitchFamily="66" charset="0"/>
            </a:endParaRP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t="4825" b="60635"/>
          <a:stretch/>
        </p:blipFill>
        <p:spPr>
          <a:xfrm>
            <a:off x="4075611" y="182880"/>
            <a:ext cx="5300689" cy="3962400"/>
          </a:xfrm>
          <a:prstGeom prst="rect">
            <a:avLst/>
          </a:prstGeom>
        </p:spPr>
      </p:pic>
    </p:spTree>
    <p:extLst>
      <p:ext uri="{BB962C8B-B14F-4D97-AF65-F5344CB8AC3E}">
        <p14:creationId xmlns:p14="http://schemas.microsoft.com/office/powerpoint/2010/main" val="28749799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marL="0" indent="0"/>
            <a:r>
              <a:rPr lang="en-GB" sz="4800" dirty="0" smtClean="0"/>
              <a:t>Task</a:t>
            </a:r>
            <a:endParaRPr lang="en-GB" sz="4800" dirty="0"/>
          </a:p>
        </p:txBody>
      </p:sp>
      <p:sp>
        <p:nvSpPr>
          <p:cNvPr id="3" name="Content Placeholder 2"/>
          <p:cNvSpPr>
            <a:spLocks noGrp="1"/>
          </p:cNvSpPr>
          <p:nvPr>
            <p:ph idx="1"/>
          </p:nvPr>
        </p:nvSpPr>
        <p:spPr>
          <a:xfrm>
            <a:off x="1251678" y="1149531"/>
            <a:ext cx="10178322" cy="5529943"/>
          </a:xfrm>
        </p:spPr>
        <p:txBody>
          <a:bodyPr>
            <a:normAutofit/>
          </a:bodyPr>
          <a:lstStyle/>
          <a:p>
            <a:r>
              <a:rPr lang="en-GB" dirty="0"/>
              <a:t>Cameron’s feelings change during this chapter. </a:t>
            </a:r>
            <a:r>
              <a:rPr lang="en-GB" dirty="0" smtClean="0"/>
              <a:t>How? Find </a:t>
            </a:r>
            <a:r>
              <a:rPr lang="en-GB" dirty="0"/>
              <a:t>quotations to help you prove you answer.</a:t>
            </a:r>
          </a:p>
          <a:p>
            <a:r>
              <a:rPr lang="en-GB" dirty="0"/>
              <a:t>What was Cameron embarrassed about at the start of </a:t>
            </a:r>
            <a:r>
              <a:rPr lang="en-GB" dirty="0" smtClean="0"/>
              <a:t>the chapter? </a:t>
            </a:r>
          </a:p>
          <a:p>
            <a:r>
              <a:rPr lang="en-GB" dirty="0"/>
              <a:t>What clue is there that Andrew asks for Cameron’s homework a lot? Use a quote from the text to back up your answer. </a:t>
            </a:r>
            <a:endParaRPr lang="en-GB" dirty="0" smtClean="0"/>
          </a:p>
          <a:p>
            <a:endParaRPr lang="en-GB" dirty="0"/>
          </a:p>
          <a:p>
            <a:r>
              <a:rPr lang="en-GB" dirty="0" smtClean="0"/>
              <a:t>In the next chapter, before his operation, Cameron records himself on a video camera speaking to his new (unborn) baby brother or sister telling them all about himself and what is going to happen to him.  Write (or record yourself!) what you think Cameron would say. He includes introducing himself, his parents and their relationship (which isn’t going so well at the moment), how he is going to have an operation and what for. </a:t>
            </a:r>
          </a:p>
          <a:p>
            <a:r>
              <a:rPr lang="en-GB" dirty="0" smtClean="0"/>
              <a:t>Write a paragraph including what you think he would say to his brother or sister. Write it </a:t>
            </a:r>
            <a:r>
              <a:rPr lang="en-GB" smtClean="0"/>
              <a:t>in first person. </a:t>
            </a:r>
            <a:endParaRPr lang="en-GB" dirty="0"/>
          </a:p>
        </p:txBody>
      </p:sp>
    </p:spTree>
    <p:extLst>
      <p:ext uri="{BB962C8B-B14F-4D97-AF65-F5344CB8AC3E}">
        <p14:creationId xmlns:p14="http://schemas.microsoft.com/office/powerpoint/2010/main" val="845422719"/>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Badge</Template>
  <TotalTime>2932</TotalTime>
  <Words>194</Words>
  <Application>Microsoft Office PowerPoint</Application>
  <PresentationFormat>Widescreen</PresentationFormat>
  <Paragraphs>17</Paragraphs>
  <Slides>10</Slides>
  <Notes>0</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Gill Sans MT</vt:lpstr>
      <vt:lpstr>Impact</vt:lpstr>
      <vt:lpstr>XCCW Joined 8a</vt:lpstr>
      <vt:lpstr>Badge</vt:lpstr>
      <vt:lpstr>We are going to read chapter 8</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Task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High Five  Speaking and Listening task</dc:title>
  <dc:creator>Sammy-Jo Farrell</dc:creator>
  <cp:lastModifiedBy>Hannah Dannell</cp:lastModifiedBy>
  <cp:revision>13</cp:revision>
  <cp:lastPrinted>2016-03-03T15:33:32Z</cp:lastPrinted>
  <dcterms:created xsi:type="dcterms:W3CDTF">2016-02-29T17:16:41Z</dcterms:created>
  <dcterms:modified xsi:type="dcterms:W3CDTF">2020-05-20T19:28:01Z</dcterms:modified>
</cp:coreProperties>
</file>