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08" r:id="rId7"/>
    <p:sldId id="414" r:id="rId8"/>
    <p:sldId id="375" r:id="rId9"/>
    <p:sldId id="362" r:id="rId10"/>
    <p:sldId id="363" r:id="rId11"/>
    <p:sldId id="364" r:id="rId12"/>
    <p:sldId id="376" r:id="rId13"/>
    <p:sldId id="377" r:id="rId14"/>
    <p:sldId id="412" r:id="rId15"/>
    <p:sldId id="413" r:id="rId16"/>
    <p:sldId id="380" r:id="rId17"/>
    <p:sldId id="381" r:id="rId18"/>
    <p:sldId id="382" r:id="rId19"/>
    <p:sldId id="355" r:id="rId20"/>
    <p:sldId id="415" r:id="rId21"/>
    <p:sldId id="372" r:id="rId22"/>
    <p:sldId id="374" r:id="rId23"/>
    <p:sldId id="373"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E89550-181E-4248-A28E-D2DFD23119D1}" v="60" dt="2019-03-19T10:00:22.4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8" d="100"/>
          <a:sy n="88" d="100"/>
        </p:scale>
        <p:origin x="133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making-doubles-year-1-multiplication-and-division-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1/summer-block-1-multiplication-and-division/" TargetMode="External"/><Relationship Id="rId5" Type="http://schemas.openxmlformats.org/officeDocument/2006/relationships/hyperlink" Target="https://classroomsecrets.co.uk/content-domain-filter/?fwp_contentdomain=1n1b" TargetMode="External"/><Relationship Id="rId4" Type="http://schemas.openxmlformats.org/officeDocument/2006/relationships/hyperlink" Target="https://classroomsecrets.co.uk/content-domain-filter/?fwp_contentdomain=1c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2.wdp"/><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2.wdp"/><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271874" cy="403587"/>
            <a:chOff x="79697" y="6454317"/>
            <a:chExt cx="1271874"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27187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1 – Multiplication and Division	– Making Doubles</a:t>
            </a:r>
          </a:p>
          <a:p>
            <a:pPr lvl="0" algn="ctr"/>
            <a:endParaRPr lang="en-GB" sz="2000"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4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b="1" dirty="0">
              <a:solidFill>
                <a:prstClr val="black"/>
              </a:solidFill>
              <a:latin typeface="Century Gothic" panose="020B0502020202020204" pitchFamily="34" charset="0"/>
            </a:endParaRPr>
          </a:p>
          <a:p>
            <a:pPr lvl="0" defTabSz="457200">
              <a:defRPr/>
            </a:pPr>
            <a:endParaRPr lang="en-GB" sz="14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4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(1C4) </a:t>
            </a:r>
            <a:r>
              <a:rPr lang="en-GB" sz="1200" b="1" u="sng" dirty="0">
                <a:solidFill>
                  <a:prstClr val="black"/>
                </a:solidFill>
                <a:latin typeface="Century Gothic" panose="020B0502020202020204" pitchFamily="34" charset="0"/>
                <a:hlinkClick r:id="rId4"/>
              </a:rPr>
              <a:t>S</a:t>
            </a:r>
            <a:r>
              <a:rPr lang="en-GB" sz="1200" b="1" u="sng" dirty="0">
                <a:latin typeface="Century Gothic" panose="020B0502020202020204" pitchFamily="34" charset="0"/>
                <a:hlinkClick r:id="rId4"/>
              </a:rPr>
              <a:t>olve one-step problems that involve addition and subtraction, using concrete objects and pictorial representations, and missing number problems </a:t>
            </a:r>
            <a:endParaRPr lang="en-GB" sz="1200" b="1" u="sng"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1: (1N1b) </a:t>
            </a:r>
            <a:r>
              <a:rPr lang="en-GB" sz="1200" b="1" u="sng" dirty="0">
                <a:solidFill>
                  <a:schemeClr val="tx1"/>
                </a:solidFill>
                <a:latin typeface="Century Gothic" panose="020B0502020202020204" pitchFamily="34" charset="0"/>
                <a:hlinkClick r:id="rId5"/>
              </a:rPr>
              <a:t>C</a:t>
            </a:r>
            <a:r>
              <a:rPr lang="en-GB" sz="1200" b="1" u="sng" dirty="0">
                <a:latin typeface="Century Gothic" panose="020B0502020202020204" pitchFamily="34" charset="0"/>
                <a:hlinkClick r:id="rId5"/>
              </a:rPr>
              <a:t>ount in multiples of twos, fives and tens</a:t>
            </a:r>
            <a:r>
              <a:rPr lang="en-GB" sz="1400" b="1" u="sng" dirty="0">
                <a:solidFill>
                  <a:prstClr val="black"/>
                </a:solidFill>
                <a:latin typeface="Century Gothic" panose="020B0502020202020204" pitchFamily="34" charset="0"/>
              </a:rPr>
              <a:t/>
            </a:r>
            <a:br>
              <a:rPr lang="en-GB" sz="1400" b="1" u="sng" dirty="0">
                <a:solidFill>
                  <a:prstClr val="black"/>
                </a:solidFill>
                <a:latin typeface="Century Gothic" panose="020B0502020202020204" pitchFamily="34" charset="0"/>
              </a:rPr>
            </a:br>
            <a:endParaRPr lang="en-GB" sz="1400" b="1" u="sng" dirty="0">
              <a:solidFill>
                <a:prstClr val="black"/>
              </a:solidFill>
              <a:latin typeface="Century Gothic" panose="020B0502020202020204" pitchFamily="34" charset="0"/>
            </a:endParaRPr>
          </a:p>
          <a:p>
            <a:pPr fontAlgn="base">
              <a:lnSpc>
                <a:spcPct val="100000"/>
              </a:lnSpc>
              <a:spcAft>
                <a:spcPts val="0"/>
              </a:spcAft>
              <a:buClrTx/>
              <a:buSzTx/>
              <a:tabLst/>
              <a:defRPr/>
            </a:pPr>
            <a:endParaRPr lang="en-GB" sz="14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1 Multiplication and Division</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400" b="1" dirty="0">
              <a:solidFill>
                <a:prstClr val="black"/>
              </a:solidFill>
              <a:latin typeface="Century Gothic" panose="020B0502020202020204" pitchFamily="34" charset="0"/>
            </a:endParaRPr>
          </a:p>
          <a:p>
            <a:pPr lvl="0">
              <a:defRPr/>
            </a:pPr>
            <a:r>
              <a:rPr lang="en-GB" b="1" dirty="0">
                <a:solidFill>
                  <a:prstClr val="black"/>
                </a:solidFill>
                <a:latin typeface="Century Gothic" panose="020B0502020202020204" pitchFamily="34" charset="0"/>
              </a:rPr>
              <a:t>Did you like this resource? Don’t forget to </a:t>
            </a:r>
            <a:r>
              <a:rPr lang="en-GB" b="1" dirty="0">
                <a:solidFill>
                  <a:prstClr val="black"/>
                </a:solidFill>
                <a:latin typeface="Century Gothic" panose="020B0502020202020204" pitchFamily="34" charset="0"/>
                <a:hlinkClick r:id="rId7"/>
              </a:rPr>
              <a:t>review</a:t>
            </a:r>
            <a:r>
              <a:rPr lang="en-GB"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252824" cy="403587"/>
            <a:chOff x="79697" y="6454317"/>
            <a:chExt cx="1252824"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25282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1 – Multiplication and Division</a:t>
            </a:r>
            <a:r>
              <a:rPr lang="en-GB" sz="2000" b="1" dirty="0">
                <a:solidFill>
                  <a:schemeClr val="bg2">
                    <a:lumMod val="50000"/>
                  </a:schemeClr>
                </a:solidFill>
                <a:latin typeface="Century Gothic" panose="020B0502020202020204" pitchFamily="34" charset="0"/>
              </a:rPr>
              <a:t/>
            </a:r>
            <a:br>
              <a:rPr lang="en-GB" sz="2000" b="1" dirty="0">
                <a:solidFill>
                  <a:schemeClr val="bg2">
                    <a:lumMod val="50000"/>
                  </a:schemeClr>
                </a:solidFill>
                <a:latin typeface="Century Gothic" panose="020B0502020202020204" pitchFamily="34" charset="0"/>
              </a:rPr>
            </a:br>
            <a:endParaRPr lang="en-GB" sz="20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r>
              <a:rPr lang="en-GB" sz="5400" b="1" dirty="0">
                <a:solidFill>
                  <a:schemeClr val="bg2">
                    <a:lumMod val="25000"/>
                  </a:schemeClr>
                </a:solidFill>
                <a:latin typeface="Century Gothic" panose="020B0502020202020204" pitchFamily="34" charset="0"/>
              </a:rPr>
              <a:t>Step 5: Making Doubles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24249" cy="403587"/>
            <a:chOff x="79696" y="6454317"/>
            <a:chExt cx="1224249"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24249"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8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Share the footballs into 3 equal groups.</a:t>
            </a:r>
          </a:p>
        </p:txBody>
      </p:sp>
      <p:sp>
        <p:nvSpPr>
          <p:cNvPr id="2" name="Oval 1">
            <a:extLst>
              <a:ext uri="{FF2B5EF4-FFF2-40B4-BE49-F238E27FC236}">
                <a16:creationId xmlns:a16="http://schemas.microsoft.com/office/drawing/2014/main" id="{A572E383-64E0-45ED-88E1-6E513AD9234F}"/>
              </a:ext>
            </a:extLst>
          </p:cNvPr>
          <p:cNvSpPr/>
          <p:nvPr/>
        </p:nvSpPr>
        <p:spPr>
          <a:xfrm>
            <a:off x="530092" y="3434714"/>
            <a:ext cx="2570921" cy="269862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Oval 8">
            <a:extLst>
              <a:ext uri="{FF2B5EF4-FFF2-40B4-BE49-F238E27FC236}">
                <a16:creationId xmlns:a16="http://schemas.microsoft.com/office/drawing/2014/main" id="{CBD99944-BAF8-47C2-A10C-1B344B68217B}"/>
              </a:ext>
            </a:extLst>
          </p:cNvPr>
          <p:cNvSpPr/>
          <p:nvPr/>
        </p:nvSpPr>
        <p:spPr>
          <a:xfrm>
            <a:off x="3303857" y="3434714"/>
            <a:ext cx="2570921" cy="269862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2610908-0E9C-40E4-A2BD-7743E0C02B8E}"/>
              </a:ext>
            </a:extLst>
          </p:cNvPr>
          <p:cNvSpPr/>
          <p:nvPr/>
        </p:nvSpPr>
        <p:spPr>
          <a:xfrm>
            <a:off x="6077623" y="3434714"/>
            <a:ext cx="2570921" cy="269862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056AA088-2AA4-4796-9D04-694D60108DD8}"/>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1373876" y="1587618"/>
            <a:ext cx="850208" cy="827033"/>
          </a:xfrm>
          <a:prstGeom prst="rect">
            <a:avLst/>
          </a:prstGeom>
        </p:spPr>
      </p:pic>
      <p:pic>
        <p:nvPicPr>
          <p:cNvPr id="12" name="Picture 11">
            <a:extLst>
              <a:ext uri="{FF2B5EF4-FFF2-40B4-BE49-F238E27FC236}">
                <a16:creationId xmlns:a16="http://schemas.microsoft.com/office/drawing/2014/main" id="{97E1845F-A7AF-498B-9A43-D57CA78098BA}"/>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2773838" y="1587618"/>
            <a:ext cx="850208" cy="827033"/>
          </a:xfrm>
          <a:prstGeom prst="rect">
            <a:avLst/>
          </a:prstGeom>
        </p:spPr>
      </p:pic>
      <p:pic>
        <p:nvPicPr>
          <p:cNvPr id="13" name="Picture 12">
            <a:extLst>
              <a:ext uri="{FF2B5EF4-FFF2-40B4-BE49-F238E27FC236}">
                <a16:creationId xmlns:a16="http://schemas.microsoft.com/office/drawing/2014/main" id="{210D8ADF-63EA-4F40-90C5-5FEFB7E13A80}"/>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4173800" y="1587618"/>
            <a:ext cx="850208" cy="827033"/>
          </a:xfrm>
          <a:prstGeom prst="rect">
            <a:avLst/>
          </a:prstGeom>
        </p:spPr>
      </p:pic>
      <p:pic>
        <p:nvPicPr>
          <p:cNvPr id="14" name="Picture 13">
            <a:extLst>
              <a:ext uri="{FF2B5EF4-FFF2-40B4-BE49-F238E27FC236}">
                <a16:creationId xmlns:a16="http://schemas.microsoft.com/office/drawing/2014/main" id="{8533887D-04AD-4232-9D6E-C115C5185B38}"/>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5573762" y="1587617"/>
            <a:ext cx="850208" cy="827033"/>
          </a:xfrm>
          <a:prstGeom prst="rect">
            <a:avLst/>
          </a:prstGeom>
        </p:spPr>
      </p:pic>
      <p:pic>
        <p:nvPicPr>
          <p:cNvPr id="15" name="Picture 14">
            <a:extLst>
              <a:ext uri="{FF2B5EF4-FFF2-40B4-BE49-F238E27FC236}">
                <a16:creationId xmlns:a16="http://schemas.microsoft.com/office/drawing/2014/main" id="{E751D2EF-9368-486E-B9DD-7596DC750143}"/>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6973724" y="1593055"/>
            <a:ext cx="850208" cy="827033"/>
          </a:xfrm>
          <a:prstGeom prst="rect">
            <a:avLst/>
          </a:prstGeom>
        </p:spPr>
      </p:pic>
      <p:pic>
        <p:nvPicPr>
          <p:cNvPr id="21" name="Picture 20">
            <a:extLst>
              <a:ext uri="{FF2B5EF4-FFF2-40B4-BE49-F238E27FC236}">
                <a16:creationId xmlns:a16="http://schemas.microsoft.com/office/drawing/2014/main" id="{31F0C7DD-7DCF-4DB7-8301-182400934784}"/>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2133571" y="2505726"/>
            <a:ext cx="850208" cy="827033"/>
          </a:xfrm>
          <a:prstGeom prst="rect">
            <a:avLst/>
          </a:prstGeom>
        </p:spPr>
      </p:pic>
      <p:pic>
        <p:nvPicPr>
          <p:cNvPr id="22" name="Picture 21">
            <a:extLst>
              <a:ext uri="{FF2B5EF4-FFF2-40B4-BE49-F238E27FC236}">
                <a16:creationId xmlns:a16="http://schemas.microsoft.com/office/drawing/2014/main" id="{96E96176-30E1-42F7-88D6-BC329E716F5A}"/>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3533533" y="2505726"/>
            <a:ext cx="850208" cy="827033"/>
          </a:xfrm>
          <a:prstGeom prst="rect">
            <a:avLst/>
          </a:prstGeom>
        </p:spPr>
      </p:pic>
      <p:pic>
        <p:nvPicPr>
          <p:cNvPr id="23" name="Picture 22">
            <a:extLst>
              <a:ext uri="{FF2B5EF4-FFF2-40B4-BE49-F238E27FC236}">
                <a16:creationId xmlns:a16="http://schemas.microsoft.com/office/drawing/2014/main" id="{19986DBA-45E1-4631-9AAC-10CCE8135582}"/>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4933495" y="2505726"/>
            <a:ext cx="850208" cy="827033"/>
          </a:xfrm>
          <a:prstGeom prst="rect">
            <a:avLst/>
          </a:prstGeom>
        </p:spPr>
      </p:pic>
      <p:pic>
        <p:nvPicPr>
          <p:cNvPr id="24" name="Picture 23">
            <a:extLst>
              <a:ext uri="{FF2B5EF4-FFF2-40B4-BE49-F238E27FC236}">
                <a16:creationId xmlns:a16="http://schemas.microsoft.com/office/drawing/2014/main" id="{227B9894-66F9-42E7-AFCC-0D0C8AD8B109}"/>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6333457" y="2505725"/>
            <a:ext cx="850208" cy="827033"/>
          </a:xfrm>
          <a:prstGeom prst="rect">
            <a:avLst/>
          </a:prstGeom>
        </p:spPr>
      </p:pic>
    </p:spTree>
    <p:extLst>
      <p:ext uri="{BB962C8B-B14F-4D97-AF65-F5344CB8AC3E}">
        <p14:creationId xmlns:p14="http://schemas.microsoft.com/office/powerpoint/2010/main" val="273723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24249" cy="403587"/>
            <a:chOff x="79696" y="6454317"/>
            <a:chExt cx="1224249"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24249"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8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Share the footballs into 3 equal groups.</a:t>
            </a:r>
          </a:p>
        </p:txBody>
      </p:sp>
      <p:sp>
        <p:nvSpPr>
          <p:cNvPr id="2" name="Oval 1">
            <a:extLst>
              <a:ext uri="{FF2B5EF4-FFF2-40B4-BE49-F238E27FC236}">
                <a16:creationId xmlns:a16="http://schemas.microsoft.com/office/drawing/2014/main" id="{A572E383-64E0-45ED-88E1-6E513AD9234F}"/>
              </a:ext>
            </a:extLst>
          </p:cNvPr>
          <p:cNvSpPr/>
          <p:nvPr/>
        </p:nvSpPr>
        <p:spPr>
          <a:xfrm>
            <a:off x="530092" y="3434714"/>
            <a:ext cx="2570921" cy="269862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Oval 8">
            <a:extLst>
              <a:ext uri="{FF2B5EF4-FFF2-40B4-BE49-F238E27FC236}">
                <a16:creationId xmlns:a16="http://schemas.microsoft.com/office/drawing/2014/main" id="{CBD99944-BAF8-47C2-A10C-1B344B68217B}"/>
              </a:ext>
            </a:extLst>
          </p:cNvPr>
          <p:cNvSpPr/>
          <p:nvPr/>
        </p:nvSpPr>
        <p:spPr>
          <a:xfrm>
            <a:off x="3303857" y="3434714"/>
            <a:ext cx="2570921" cy="269862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2610908-0E9C-40E4-A2BD-7743E0C02B8E}"/>
              </a:ext>
            </a:extLst>
          </p:cNvPr>
          <p:cNvSpPr/>
          <p:nvPr/>
        </p:nvSpPr>
        <p:spPr>
          <a:xfrm>
            <a:off x="6077623" y="3434714"/>
            <a:ext cx="2570921" cy="269862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056AA088-2AA4-4796-9D04-694D60108DD8}"/>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870295" y="3760975"/>
            <a:ext cx="850208" cy="827033"/>
          </a:xfrm>
          <a:prstGeom prst="rect">
            <a:avLst/>
          </a:prstGeom>
        </p:spPr>
      </p:pic>
      <p:pic>
        <p:nvPicPr>
          <p:cNvPr id="12" name="Picture 11">
            <a:extLst>
              <a:ext uri="{FF2B5EF4-FFF2-40B4-BE49-F238E27FC236}">
                <a16:creationId xmlns:a16="http://schemas.microsoft.com/office/drawing/2014/main" id="{97E1845F-A7AF-498B-9A43-D57CA78098BA}"/>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1252167" y="4876024"/>
            <a:ext cx="850208" cy="827033"/>
          </a:xfrm>
          <a:prstGeom prst="rect">
            <a:avLst/>
          </a:prstGeom>
        </p:spPr>
      </p:pic>
      <p:pic>
        <p:nvPicPr>
          <p:cNvPr id="13" name="Picture 12">
            <a:extLst>
              <a:ext uri="{FF2B5EF4-FFF2-40B4-BE49-F238E27FC236}">
                <a16:creationId xmlns:a16="http://schemas.microsoft.com/office/drawing/2014/main" id="{210D8ADF-63EA-4F40-90C5-5FEFB7E13A80}"/>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4783351" y="4148739"/>
            <a:ext cx="850208" cy="827033"/>
          </a:xfrm>
          <a:prstGeom prst="rect">
            <a:avLst/>
          </a:prstGeom>
        </p:spPr>
      </p:pic>
      <p:pic>
        <p:nvPicPr>
          <p:cNvPr id="14" name="Picture 13">
            <a:extLst>
              <a:ext uri="{FF2B5EF4-FFF2-40B4-BE49-F238E27FC236}">
                <a16:creationId xmlns:a16="http://schemas.microsoft.com/office/drawing/2014/main" id="{8533887D-04AD-4232-9D6E-C115C5185B38}"/>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6393402" y="4048991"/>
            <a:ext cx="850208" cy="827033"/>
          </a:xfrm>
          <a:prstGeom prst="rect">
            <a:avLst/>
          </a:prstGeom>
        </p:spPr>
      </p:pic>
      <p:pic>
        <p:nvPicPr>
          <p:cNvPr id="15" name="Picture 14">
            <a:extLst>
              <a:ext uri="{FF2B5EF4-FFF2-40B4-BE49-F238E27FC236}">
                <a16:creationId xmlns:a16="http://schemas.microsoft.com/office/drawing/2014/main" id="{E751D2EF-9368-486E-B9DD-7596DC750143}"/>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7130420" y="4914617"/>
            <a:ext cx="850208" cy="827033"/>
          </a:xfrm>
          <a:prstGeom prst="rect">
            <a:avLst/>
          </a:prstGeom>
        </p:spPr>
      </p:pic>
      <p:pic>
        <p:nvPicPr>
          <p:cNvPr id="21" name="Picture 20">
            <a:extLst>
              <a:ext uri="{FF2B5EF4-FFF2-40B4-BE49-F238E27FC236}">
                <a16:creationId xmlns:a16="http://schemas.microsoft.com/office/drawing/2014/main" id="{31F0C7DD-7DCF-4DB7-8301-182400934784}"/>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1935778" y="3958625"/>
            <a:ext cx="850208" cy="827033"/>
          </a:xfrm>
          <a:prstGeom prst="rect">
            <a:avLst/>
          </a:prstGeom>
        </p:spPr>
      </p:pic>
      <p:pic>
        <p:nvPicPr>
          <p:cNvPr id="22" name="Picture 21">
            <a:extLst>
              <a:ext uri="{FF2B5EF4-FFF2-40B4-BE49-F238E27FC236}">
                <a16:creationId xmlns:a16="http://schemas.microsoft.com/office/drawing/2014/main" id="{96E96176-30E1-42F7-88D6-BC329E716F5A}"/>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3691924" y="3815198"/>
            <a:ext cx="850208" cy="827033"/>
          </a:xfrm>
          <a:prstGeom prst="rect">
            <a:avLst/>
          </a:prstGeom>
        </p:spPr>
      </p:pic>
      <p:pic>
        <p:nvPicPr>
          <p:cNvPr id="23" name="Picture 22">
            <a:extLst>
              <a:ext uri="{FF2B5EF4-FFF2-40B4-BE49-F238E27FC236}">
                <a16:creationId xmlns:a16="http://schemas.microsoft.com/office/drawing/2014/main" id="{19986DBA-45E1-4631-9AAC-10CCE8135582}"/>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4146896" y="5072287"/>
            <a:ext cx="850208" cy="827033"/>
          </a:xfrm>
          <a:prstGeom prst="rect">
            <a:avLst/>
          </a:prstGeom>
        </p:spPr>
      </p:pic>
      <p:pic>
        <p:nvPicPr>
          <p:cNvPr id="24" name="Picture 23">
            <a:extLst>
              <a:ext uri="{FF2B5EF4-FFF2-40B4-BE49-F238E27FC236}">
                <a16:creationId xmlns:a16="http://schemas.microsoft.com/office/drawing/2014/main" id="{227B9894-66F9-42E7-AFCC-0D0C8AD8B109}"/>
              </a:ext>
            </a:extLst>
          </p:cNvPr>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34250" b="64780" l="13991" r="43672">
                        <a14:foregroundMark x1="28467" y1="36393" x2="21472" y2="36959"/>
                        <a14:foregroundMark x1="21472" y1="36959" x2="16417" y2="42337"/>
                        <a14:foregroundMark x1="16417" y1="42337" x2="13748" y2="49252"/>
                        <a14:foregroundMark x1="13748" y1="49252" x2="13952" y2="54682"/>
                        <a14:foregroundMark x1="26001" y1="64901" x2="37016" y2="61645"/>
                        <a14:foregroundMark x1="43093" y1="51387" x2="42216" y2="47149"/>
                        <a14:foregroundMark x1="42216" y1="47149" x2="38738" y2="40760"/>
                        <a14:foregroundMark x1="38738" y1="40760" x2="33118" y2="36676"/>
                        <a14:foregroundMark x1="33118" y1="36676" x2="26607" y2="35665"/>
                        <a14:foregroundMark x1="26122" y1="35665" x2="17105" y2="48201"/>
                        <a14:foregroundMark x1="17105" y1="48201" x2="18803" y2="56450"/>
                        <a14:foregroundMark x1="22024" y1="59315" x2="26122" y2="62960"/>
                        <a14:foregroundMark x1="18803" y1="56450" x2="22017" y2="59309"/>
                        <a14:foregroundMark x1="26122" y1="62960" x2="32171" y2="64342"/>
                        <a14:foregroundMark x1="36821" y1="61796" x2="40720" y2="57541"/>
                        <a14:foregroundMark x1="40720" y1="57541" x2="41124" y2="49495"/>
                        <a14:foregroundMark x1="41124" y1="49495" x2="31985" y2="38658"/>
                        <a14:foregroundMark x1="31985" y1="38658" x2="25435" y2="36595"/>
                        <a14:foregroundMark x1="23575" y1="38253" x2="34897" y2="39385"/>
                        <a14:foregroundMark x1="34897" y1="39385" x2="40032" y2="44278"/>
                        <a14:foregroundMark x1="40032" y1="44278" x2="40194" y2="52527"/>
                        <a14:foregroundMark x1="40194" y1="52527" x2="30772" y2="63930"/>
                        <a14:foregroundMark x1="30772" y1="63930" x2="23251" y2="59968"/>
                        <a14:foregroundMark x1="22238" y1="58698" x2="18641" y2="54185"/>
                        <a14:foregroundMark x1="23251" y1="59968" x2="22258" y2="58723"/>
                        <a14:foregroundMark x1="18641" y1="54185" x2="17469" y2="47149"/>
                        <a14:foregroundMark x1="17469" y1="47149" x2="23696" y2="42863"/>
                        <a14:foregroundMark x1="23696" y1="42863" x2="26122" y2="38941"/>
                        <a14:foregroundMark x1="23089" y1="39426" x2="30449" y2="38496"/>
                        <a14:foregroundMark x1="30449" y1="38496" x2="36757" y2="43550"/>
                        <a14:foregroundMark x1="36757" y1="43550" x2="38294" y2="50465"/>
                        <a14:foregroundMark x1="38294" y1="50465" x2="31419" y2="51799"/>
                        <a14:foregroundMark x1="31419" y1="51799" x2="24545" y2="48160"/>
                        <a14:foregroundMark x1="24545" y1="48160" x2="23575" y2="39668"/>
                        <a14:foregroundMark x1="23817" y1="39426" x2="30651" y2="38172"/>
                        <a14:foregroundMark x1="30651" y1="38172" x2="36272" y2="42742"/>
                        <a14:foregroundMark x1="36272" y1="42742" x2="39143" y2="50425"/>
                        <a14:foregroundMark x1="39143" y1="50425" x2="31783" y2="51921"/>
                        <a14:foregroundMark x1="31783" y1="51921" x2="23854" y2="34373"/>
                        <a14:foregroundMark x1="22847" y1="39871" x2="30166" y2="38981"/>
                        <a14:foregroundMark x1="30166" y1="38981" x2="35503" y2="45330"/>
                        <a14:foregroundMark x1="35503" y1="45330" x2="34573" y2="52042"/>
                        <a14:foregroundMark x1="13991" y1="48524" x2="15528" y2="55439"/>
                        <a14:foregroundMark x1="15528" y1="55439" x2="27295" y2="63769"/>
                        <a14:foregroundMark x1="27295" y1="63769" x2="34088" y2="62151"/>
                        <a14:foregroundMark x1="34088" y1="62151" x2="33846" y2="55075"/>
                        <a14:foregroundMark x1="33846" y1="55075" x2="27214" y2="52770"/>
                        <a14:foregroundMark x1="27214" y1="52770" x2="18884" y2="52972"/>
                        <a14:foregroundMark x1="18884" y1="52972" x2="13991" y2="50667"/>
                        <a14:foregroundMark x1="21876" y1="57703" x2="30489" y2="51395"/>
                        <a14:foregroundMark x1="30489" y1="51395" x2="35059" y2="56733"/>
                        <a14:foregroundMark x1="35059" y1="56733" x2="31015" y2="62758"/>
                        <a14:foregroundMark x1="31015" y1="62758" x2="24019" y2="60938"/>
                        <a14:foregroundMark x1="24019" y1="60938" x2="21431" y2="57622"/>
                        <a14:foregroundMark x1="14315" y1="53053" x2="17388" y2="59402"/>
                        <a14:foregroundMark x1="17388" y1="59402" x2="20704" y2="62313"/>
                        <a14:foregroundMark x1="20704" y1="62313" x2="14962" y2="55924"/>
                        <a14:foregroundMark x1="14759" y1="55560" x2="16619" y2="58512"/>
                        <a14:foregroundMark x1="16700" y1="58512" x2="15123" y2="56409"/>
                        <a14:foregroundMark x1="21795" y1="59644" x2="22928" y2="57703"/>
                        <a14:foregroundMark x1="14598" y1="55398" x2="15097" y2="56302"/>
                        <a14:foregroundMark x1="14193" y1="45208" x2="14112" y2="45855"/>
                        <a14:foregroundMark x1="14315" y1="46866" x2="14112" y2="46219"/>
                        <a14:foregroundMark x1="17913" y1="60736" x2="23292" y2="64092"/>
                        <a14:foregroundMark x1="14193" y1="45370" x2="14112" y2="45734"/>
                        <a14:foregroundMark x1="14395" y1="45491" x2="14193" y2="45936"/>
                        <a14:foregroundMark x1="23008" y1="63809" x2="24505" y2="64456"/>
                        <a14:foregroundMark x1="24747" y1="64658" x2="26446" y2="64739"/>
                        <a14:foregroundMark x1="14112" y1="46138" x2="14112" y2="46138"/>
                        <a14:foregroundMark x1="13951" y1="46017" x2="13951" y2="46017"/>
                        <a14:backgroundMark x1="21234" y1="63600" x2="23049" y2="65669"/>
                        <a14:backgroundMark x1="13546" y1="54832" x2="14213" y2="55593"/>
                        <a14:backgroundMark x1="23049" y1="65669" x2="25516" y2="65952"/>
                        <a14:backgroundMark x1="17601" y1="61052" x2="13910" y2="57744"/>
                        <a14:backgroundMark x1="21715" y1="64739" x2="18630" y2="61974"/>
                        <a14:backgroundMark x1="13910" y1="57744" x2="19127" y2="64011"/>
                        <a14:backgroundMark x1="19127" y1="64011" x2="24042" y2="64994"/>
                        <a14:backgroundMark x1="13966" y1="55676" x2="13951" y2="54751"/>
                        <a14:backgroundMark x1="14032" y1="59644" x2="13967" y2="55717"/>
                        <a14:backgroundMark x1="27537" y1="65831" x2="26163" y2="65103"/>
                        <a14:backgroundMark x1="27901" y1="65669" x2="26261" y2="65020"/>
                        <a14:backgroundMark x1="14042" y1="55679" x2="13829" y2="54549"/>
                        <a14:backgroundMark x1="14476" y1="57986" x2="14090" y2="55936"/>
                        <a14:backgroundMark x1="30408" y1="65386" x2="35584" y2="63809"/>
                        <a14:backgroundMark x1="37930" y1="62232" x2="42175" y2="56531"/>
                        <a14:backgroundMark x1="42175" y1="56531" x2="40598" y2="60655"/>
                        <a14:backgroundMark x1="40235" y1="60655" x2="38658" y2="61383"/>
                        <a14:backgroundMark x1="41529" y1="58350" x2="43550" y2="52123"/>
                        <a14:backgroundMark x1="43550" y1="51476" x2="42620" y2="56207"/>
                        <a14:backgroundMark x1="41043" y1="59361" x2="35706" y2="63526"/>
                        <a14:backgroundMark x1="22442" y1="35301" x2="23736" y2="34452"/>
                        <a14:backgroundMark x1="23736" y1="34452" x2="24019" y2="34937"/>
                        <a14:backgroundMark x1="24222" y1="34937" x2="24222" y2="35099"/>
                        <a14:backgroundMark x1="24222" y1="35099" x2="24222" y2="35099"/>
                        <a14:backgroundMark x1="24222" y1="35099" x2="24222" y2="35099"/>
                        <a14:backgroundMark x1="24666" y1="35018" x2="24100" y2="35099"/>
                        <a14:backgroundMark x1="23292" y1="35099" x2="24302" y2="35099"/>
                        <a14:backgroundMark x1="24302" y1="35099" x2="23655" y2="34654"/>
                        <a14:backgroundMark x1="23453" y1="33724" x2="24019" y2="34654"/>
                        <a14:backgroundMark x1="24869" y1="34654" x2="24302" y2="34816"/>
                        <a14:backgroundMark x1="25313" y1="34735" x2="24222" y2="34937"/>
                        <a14:backgroundMark x1="24019" y1="34533" x2="24100" y2="35099"/>
                        <a14:backgroundMark x1="13021" y1="55115" x2="14112" y2="56854"/>
                      </a14:backgroundRemoval>
                    </a14:imgEffect>
                  </a14:imgLayer>
                </a14:imgProps>
              </a:ext>
              <a:ext uri="{28A0092B-C50C-407E-A947-70E740481C1C}">
                <a14:useLocalDpi xmlns:a14="http://schemas.microsoft.com/office/drawing/2010/main" val="0"/>
              </a:ext>
            </a:extLst>
          </a:blip>
          <a:srcRect l="11476" t="32260" r="53153" b="33333"/>
          <a:stretch/>
        </p:blipFill>
        <p:spPr>
          <a:xfrm>
            <a:off x="7520394" y="3815197"/>
            <a:ext cx="850208" cy="827033"/>
          </a:xfrm>
          <a:prstGeom prst="rect">
            <a:avLst/>
          </a:prstGeom>
        </p:spPr>
      </p:pic>
    </p:spTree>
    <p:extLst>
      <p:ext uri="{BB962C8B-B14F-4D97-AF65-F5344CB8AC3E}">
        <p14:creationId xmlns:p14="http://schemas.microsoft.com/office/powerpoint/2010/main" val="3825934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248062" cy="403587"/>
            <a:chOff x="79697" y="6454317"/>
            <a:chExt cx="1248062"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24806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5D3EC607-8675-498D-AD8E-A9E6292246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5" name="Rectangle 14">
            <a:extLst>
              <a:ext uri="{FF2B5EF4-FFF2-40B4-BE49-F238E27FC236}">
                <a16:creationId xmlns:a16="http://schemas.microsoft.com/office/drawing/2014/main" id="{34A25902-4EE6-49E1-B5C7-F3A066F2DAC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rgbClr val="000000"/>
                </a:solidFill>
                <a:latin typeface="Century Gothic" panose="020B0502020202020204" pitchFamily="34" charset="0"/>
                <a:ea typeface="Times New Roman" panose="02020603050405020304" pitchFamily="18" charset="0"/>
              </a:rPr>
              <a:t>What is the double of these objects?</a:t>
            </a:r>
            <a:endParaRPr lang="en-GB" sz="2000" b="1" dirty="0">
              <a:latin typeface="Century Gothic" panose="020B0502020202020204" pitchFamily="34" charset="0"/>
              <a:ea typeface="Calibri" panose="020F050202020403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4037995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43299" cy="403587"/>
            <a:chOff x="79696" y="6454317"/>
            <a:chExt cx="1243299"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43299"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5" name="Picture 4">
            <a:extLst>
              <a:ext uri="{FF2B5EF4-FFF2-40B4-BE49-F238E27FC236}">
                <a16:creationId xmlns:a16="http://schemas.microsoft.com/office/drawing/2014/main" id="{4729E4B9-95D0-4938-9127-E10B209FF1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3" name="Rectangle 22">
            <a:extLst>
              <a:ext uri="{FF2B5EF4-FFF2-40B4-BE49-F238E27FC236}">
                <a16:creationId xmlns:a16="http://schemas.microsoft.com/office/drawing/2014/main" id="{F04A764C-592E-43FC-BAFD-B73018C3C30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rgbClr val="000000"/>
                </a:solidFill>
                <a:latin typeface="Century Gothic" panose="020B0502020202020204" pitchFamily="34" charset="0"/>
                <a:ea typeface="Times New Roman" panose="02020603050405020304" pitchFamily="18" charset="0"/>
              </a:rPr>
              <a:t>What is the double of these objects?</a:t>
            </a:r>
            <a:endParaRPr lang="en-GB" sz="2000" b="1" dirty="0">
              <a:latin typeface="Century Gothic" panose="020B0502020202020204" pitchFamily="34" charset="0"/>
              <a:ea typeface="Calibri" panose="020F0502020204030204" pitchFamily="34" charset="0"/>
            </a:endParaRPr>
          </a:p>
          <a:p>
            <a:pPr algn="ctr"/>
            <a:r>
              <a:rPr lang="en-GB" sz="2000" b="1" dirty="0">
                <a:solidFill>
                  <a:srgbClr val="FF0000"/>
                </a:solidFill>
                <a:latin typeface="Century Gothic" panose="020B0502020202020204" pitchFamily="34" charset="0"/>
              </a:rPr>
              <a:t>Double 5 is 10</a:t>
            </a:r>
          </a:p>
        </p:txBody>
      </p:sp>
    </p:spTree>
    <p:extLst>
      <p:ext uri="{BB962C8B-B14F-4D97-AF65-F5344CB8AC3E}">
        <p14:creationId xmlns:p14="http://schemas.microsoft.com/office/powerpoint/2010/main" val="1201086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252824" cy="403587"/>
            <a:chOff x="79697" y="6454317"/>
            <a:chExt cx="1252824"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25282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rgbClr val="000000"/>
                </a:solidFill>
                <a:latin typeface="Century Gothic" panose="020B0502020202020204" pitchFamily="34" charset="0"/>
                <a:ea typeface="Times New Roman" panose="02020603050405020304" pitchFamily="18" charset="0"/>
              </a:rPr>
              <a:t>Complete the missing doubles from this table. </a:t>
            </a:r>
            <a:endParaRPr lang="en-GB" sz="2000" b="1" dirty="0">
              <a:latin typeface="Century Gothic" panose="020B0502020202020204" pitchFamily="34" charset="0"/>
              <a:ea typeface="Calibri" panose="020F050202020403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13" name="Table 12">
            <a:extLst>
              <a:ext uri="{FF2B5EF4-FFF2-40B4-BE49-F238E27FC236}">
                <a16:creationId xmlns:a16="http://schemas.microsoft.com/office/drawing/2014/main" id="{75AC2A16-E0CE-49DE-91C8-4DDDABAC220D}"/>
              </a:ext>
            </a:extLst>
          </p:cNvPr>
          <p:cNvGraphicFramePr>
            <a:graphicFrameLocks noGrp="1"/>
          </p:cNvGraphicFramePr>
          <p:nvPr>
            <p:extLst>
              <p:ext uri="{D42A27DB-BD31-4B8C-83A1-F6EECF244321}">
                <p14:modId xmlns:p14="http://schemas.microsoft.com/office/powerpoint/2010/main" val="679494788"/>
              </p:ext>
            </p:extLst>
          </p:nvPr>
        </p:nvGraphicFramePr>
        <p:xfrm>
          <a:off x="1634839" y="2219640"/>
          <a:ext cx="5874322" cy="2418720"/>
        </p:xfrm>
        <a:graphic>
          <a:graphicData uri="http://schemas.openxmlformats.org/drawingml/2006/table">
            <a:tbl>
              <a:tblPr firstRow="1" bandRow="1">
                <a:tableStyleId>{5940675A-B579-460E-94D1-54222C63F5DA}</a:tableStyleId>
              </a:tblPr>
              <a:tblGrid>
                <a:gridCol w="2937161">
                  <a:extLst>
                    <a:ext uri="{9D8B030D-6E8A-4147-A177-3AD203B41FA5}">
                      <a16:colId xmlns:a16="http://schemas.microsoft.com/office/drawing/2014/main" val="2147238359"/>
                    </a:ext>
                  </a:extLst>
                </a:gridCol>
                <a:gridCol w="2937161">
                  <a:extLst>
                    <a:ext uri="{9D8B030D-6E8A-4147-A177-3AD203B41FA5}">
                      <a16:colId xmlns:a16="http://schemas.microsoft.com/office/drawing/2014/main" val="869803904"/>
                    </a:ext>
                  </a:extLst>
                </a:gridCol>
              </a:tblGrid>
              <a:tr h="604680">
                <a:tc>
                  <a:txBody>
                    <a:bodyPr/>
                    <a:lstStyle/>
                    <a:p>
                      <a:pPr algn="ctr"/>
                      <a:r>
                        <a:rPr lang="en-GB" sz="2800" b="1" dirty="0">
                          <a:latin typeface="Century Gothic" panose="020B0502020202020204" pitchFamily="34" charset="0"/>
                        </a:rPr>
                        <a:t>Double 5</a:t>
                      </a:r>
                      <a:endParaRPr lang="en-GB" sz="2800" b="1" dirty="0">
                        <a:solidFill>
                          <a:schemeClr val="tx1"/>
                        </a:solidFill>
                        <a:latin typeface="Century Gothic" panose="020B0502020202020204" pitchFamily="34" charset="0"/>
                      </a:endParaRPr>
                    </a:p>
                  </a:txBody>
                  <a:tcPr anchor="ctr">
                    <a:solidFill>
                      <a:schemeClr val="bg1"/>
                    </a:solidFill>
                  </a:tcPr>
                </a:tc>
                <a:tc>
                  <a:txBody>
                    <a:bodyPr/>
                    <a:lstStyle/>
                    <a:p>
                      <a:pPr algn="ctr"/>
                      <a:r>
                        <a:rPr lang="en-GB" sz="2800" b="1" dirty="0">
                          <a:solidFill>
                            <a:schemeClr val="tx1"/>
                          </a:solidFill>
                          <a:latin typeface="Century Gothic" panose="020B0502020202020204" pitchFamily="34" charset="0"/>
                        </a:rPr>
                        <a:t>10</a:t>
                      </a:r>
                    </a:p>
                  </a:txBody>
                  <a:tcPr anchor="ctr">
                    <a:solidFill>
                      <a:schemeClr val="bg1"/>
                    </a:solidFill>
                  </a:tcPr>
                </a:tc>
                <a:extLst>
                  <a:ext uri="{0D108BD9-81ED-4DB2-BD59-A6C34878D82A}">
                    <a16:rowId xmlns:a16="http://schemas.microsoft.com/office/drawing/2014/main" val="2630513966"/>
                  </a:ext>
                </a:extLst>
              </a:tr>
              <a:tr h="604680">
                <a:tc>
                  <a:txBody>
                    <a:bodyPr/>
                    <a:lstStyle/>
                    <a:p>
                      <a:pPr algn="ctr"/>
                      <a:r>
                        <a:rPr lang="en-GB" sz="2800" b="1" dirty="0">
                          <a:latin typeface="Century Gothic" panose="020B0502020202020204" pitchFamily="34" charset="0"/>
                        </a:rPr>
                        <a:t>Double 6</a:t>
                      </a:r>
                      <a:endParaRPr lang="en-GB" sz="2800" b="1" dirty="0">
                        <a:solidFill>
                          <a:schemeClr val="tx1"/>
                        </a:solidFill>
                        <a:latin typeface="Century Gothic" panose="020B0502020202020204" pitchFamily="34" charset="0"/>
                      </a:endParaRPr>
                    </a:p>
                  </a:txBody>
                  <a:tcPr anchor="ctr">
                    <a:solidFill>
                      <a:schemeClr val="bg1"/>
                    </a:solidFill>
                  </a:tcPr>
                </a:tc>
                <a:tc>
                  <a:txBody>
                    <a:bodyPr/>
                    <a:lstStyle/>
                    <a:p>
                      <a:pPr algn="ctr"/>
                      <a:endParaRPr lang="en-GB" sz="2800" b="1" dirty="0">
                        <a:solidFill>
                          <a:schemeClr val="tx1"/>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2198567275"/>
                  </a:ext>
                </a:extLst>
              </a:tr>
              <a:tr h="604680">
                <a:tc>
                  <a:txBody>
                    <a:bodyPr/>
                    <a:lstStyle/>
                    <a:p>
                      <a:pPr algn="ctr"/>
                      <a:r>
                        <a:rPr lang="en-GB" sz="2800" b="1" dirty="0">
                          <a:latin typeface="Century Gothic" panose="020B0502020202020204" pitchFamily="34" charset="0"/>
                        </a:rPr>
                        <a:t>Double 8</a:t>
                      </a:r>
                      <a:endParaRPr lang="en-GB" sz="2800" b="1" dirty="0">
                        <a:solidFill>
                          <a:schemeClr val="tx1"/>
                        </a:solidFill>
                        <a:latin typeface="Century Gothic" panose="020B0502020202020204" pitchFamily="34" charset="0"/>
                      </a:endParaRPr>
                    </a:p>
                  </a:txBody>
                  <a:tcPr anchor="ctr">
                    <a:solidFill>
                      <a:schemeClr val="bg1"/>
                    </a:solidFill>
                  </a:tcPr>
                </a:tc>
                <a:tc>
                  <a:txBody>
                    <a:bodyPr/>
                    <a:lstStyle/>
                    <a:p>
                      <a:pPr algn="ctr"/>
                      <a:endParaRPr lang="en-GB" sz="2800" b="1" dirty="0">
                        <a:solidFill>
                          <a:schemeClr val="tx1"/>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2277240459"/>
                  </a:ext>
                </a:extLst>
              </a:tr>
              <a:tr h="604680">
                <a:tc>
                  <a:txBody>
                    <a:bodyPr/>
                    <a:lstStyle/>
                    <a:p>
                      <a:pPr algn="ctr"/>
                      <a:r>
                        <a:rPr lang="en-GB" sz="2800" b="1" dirty="0">
                          <a:latin typeface="Century Gothic" panose="020B0502020202020204" pitchFamily="34" charset="0"/>
                        </a:rPr>
                        <a:t>Double 7</a:t>
                      </a:r>
                      <a:endParaRPr lang="en-GB" sz="2800" b="1" dirty="0">
                        <a:solidFill>
                          <a:schemeClr val="tx1"/>
                        </a:solidFill>
                        <a:latin typeface="Century Gothic" panose="020B0502020202020204" pitchFamily="34" charset="0"/>
                      </a:endParaRPr>
                    </a:p>
                  </a:txBody>
                  <a:tcPr anchor="ctr">
                    <a:solidFill>
                      <a:schemeClr val="bg1"/>
                    </a:solidFill>
                  </a:tcPr>
                </a:tc>
                <a:tc>
                  <a:txBody>
                    <a:bodyPr/>
                    <a:lstStyle/>
                    <a:p>
                      <a:pPr algn="ctr"/>
                      <a:r>
                        <a:rPr lang="en-GB" sz="2800" b="1" dirty="0">
                          <a:solidFill>
                            <a:schemeClr val="tx1"/>
                          </a:solidFill>
                          <a:latin typeface="Century Gothic" panose="020B0502020202020204" pitchFamily="34" charset="0"/>
                        </a:rPr>
                        <a:t>14</a:t>
                      </a:r>
                    </a:p>
                  </a:txBody>
                  <a:tcPr anchor="ctr">
                    <a:solidFill>
                      <a:schemeClr val="bg1"/>
                    </a:solidFill>
                  </a:tcPr>
                </a:tc>
                <a:extLst>
                  <a:ext uri="{0D108BD9-81ED-4DB2-BD59-A6C34878D82A}">
                    <a16:rowId xmlns:a16="http://schemas.microsoft.com/office/drawing/2014/main" val="1781268038"/>
                  </a:ext>
                </a:extLst>
              </a:tr>
            </a:tbl>
          </a:graphicData>
        </a:graphic>
      </p:graphicFrame>
    </p:spTree>
    <p:extLst>
      <p:ext uri="{BB962C8B-B14F-4D97-AF65-F5344CB8AC3E}">
        <p14:creationId xmlns:p14="http://schemas.microsoft.com/office/powerpoint/2010/main" val="4187415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252824" cy="403587"/>
            <a:chOff x="79697" y="6454317"/>
            <a:chExt cx="1252824"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25282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rgbClr val="000000"/>
                </a:solidFill>
                <a:latin typeface="Century Gothic" panose="020B0502020202020204" pitchFamily="34" charset="0"/>
                <a:ea typeface="Times New Roman" panose="02020603050405020304" pitchFamily="18" charset="0"/>
              </a:rPr>
              <a:t>Complete the missing doubles from this table. </a:t>
            </a:r>
            <a:endParaRPr lang="en-GB" sz="2000" b="1" dirty="0">
              <a:latin typeface="Century Gothic" panose="020B0502020202020204" pitchFamily="34" charset="0"/>
              <a:ea typeface="Calibri" panose="020F050202020403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13" name="Table 12">
            <a:extLst>
              <a:ext uri="{FF2B5EF4-FFF2-40B4-BE49-F238E27FC236}">
                <a16:creationId xmlns:a16="http://schemas.microsoft.com/office/drawing/2014/main" id="{75AC2A16-E0CE-49DE-91C8-4DDDABAC220D}"/>
              </a:ext>
            </a:extLst>
          </p:cNvPr>
          <p:cNvGraphicFramePr>
            <a:graphicFrameLocks noGrp="1"/>
          </p:cNvGraphicFramePr>
          <p:nvPr>
            <p:extLst>
              <p:ext uri="{D42A27DB-BD31-4B8C-83A1-F6EECF244321}">
                <p14:modId xmlns:p14="http://schemas.microsoft.com/office/powerpoint/2010/main" val="2951923248"/>
              </p:ext>
            </p:extLst>
          </p:nvPr>
        </p:nvGraphicFramePr>
        <p:xfrm>
          <a:off x="1634839" y="2219640"/>
          <a:ext cx="5874322" cy="2418720"/>
        </p:xfrm>
        <a:graphic>
          <a:graphicData uri="http://schemas.openxmlformats.org/drawingml/2006/table">
            <a:tbl>
              <a:tblPr firstRow="1" bandRow="1">
                <a:tableStyleId>{5940675A-B579-460E-94D1-54222C63F5DA}</a:tableStyleId>
              </a:tblPr>
              <a:tblGrid>
                <a:gridCol w="2937161">
                  <a:extLst>
                    <a:ext uri="{9D8B030D-6E8A-4147-A177-3AD203B41FA5}">
                      <a16:colId xmlns:a16="http://schemas.microsoft.com/office/drawing/2014/main" val="2147238359"/>
                    </a:ext>
                  </a:extLst>
                </a:gridCol>
                <a:gridCol w="2937161">
                  <a:extLst>
                    <a:ext uri="{9D8B030D-6E8A-4147-A177-3AD203B41FA5}">
                      <a16:colId xmlns:a16="http://schemas.microsoft.com/office/drawing/2014/main" val="869803904"/>
                    </a:ext>
                  </a:extLst>
                </a:gridCol>
              </a:tblGrid>
              <a:tr h="604680">
                <a:tc>
                  <a:txBody>
                    <a:bodyPr/>
                    <a:lstStyle/>
                    <a:p>
                      <a:pPr algn="ctr"/>
                      <a:r>
                        <a:rPr lang="en-GB" sz="2800" b="1" dirty="0">
                          <a:latin typeface="Century Gothic" panose="020B0502020202020204" pitchFamily="34" charset="0"/>
                        </a:rPr>
                        <a:t>Double 5</a:t>
                      </a:r>
                      <a:endParaRPr lang="en-GB" sz="2800" b="1" dirty="0">
                        <a:solidFill>
                          <a:schemeClr val="tx1"/>
                        </a:solidFill>
                        <a:latin typeface="Century Gothic" panose="020B0502020202020204" pitchFamily="34" charset="0"/>
                      </a:endParaRPr>
                    </a:p>
                  </a:txBody>
                  <a:tcPr anchor="ctr">
                    <a:solidFill>
                      <a:schemeClr val="bg1"/>
                    </a:solidFill>
                  </a:tcPr>
                </a:tc>
                <a:tc>
                  <a:txBody>
                    <a:bodyPr/>
                    <a:lstStyle/>
                    <a:p>
                      <a:pPr algn="ctr"/>
                      <a:r>
                        <a:rPr lang="en-GB" sz="2800" b="1" dirty="0">
                          <a:solidFill>
                            <a:schemeClr val="tx1"/>
                          </a:solidFill>
                          <a:latin typeface="Century Gothic" panose="020B0502020202020204" pitchFamily="34" charset="0"/>
                        </a:rPr>
                        <a:t>10</a:t>
                      </a:r>
                    </a:p>
                  </a:txBody>
                  <a:tcPr anchor="ctr">
                    <a:solidFill>
                      <a:schemeClr val="bg1"/>
                    </a:solidFill>
                  </a:tcPr>
                </a:tc>
                <a:extLst>
                  <a:ext uri="{0D108BD9-81ED-4DB2-BD59-A6C34878D82A}">
                    <a16:rowId xmlns:a16="http://schemas.microsoft.com/office/drawing/2014/main" val="2630513966"/>
                  </a:ext>
                </a:extLst>
              </a:tr>
              <a:tr h="604680">
                <a:tc>
                  <a:txBody>
                    <a:bodyPr/>
                    <a:lstStyle/>
                    <a:p>
                      <a:pPr algn="ctr"/>
                      <a:r>
                        <a:rPr lang="en-GB" sz="2800" b="1" dirty="0">
                          <a:latin typeface="Century Gothic" panose="020B0502020202020204" pitchFamily="34" charset="0"/>
                        </a:rPr>
                        <a:t>Double 6</a:t>
                      </a:r>
                      <a:endParaRPr lang="en-GB" sz="2800" b="1" dirty="0">
                        <a:solidFill>
                          <a:schemeClr val="tx1"/>
                        </a:solidFill>
                        <a:latin typeface="Century Gothic" panose="020B0502020202020204" pitchFamily="34" charset="0"/>
                      </a:endParaRPr>
                    </a:p>
                  </a:txBody>
                  <a:tcPr anchor="ctr">
                    <a:solidFill>
                      <a:schemeClr val="bg1"/>
                    </a:solidFill>
                  </a:tcPr>
                </a:tc>
                <a:tc>
                  <a:txBody>
                    <a:bodyPr/>
                    <a:lstStyle/>
                    <a:p>
                      <a:pPr algn="ctr"/>
                      <a:r>
                        <a:rPr lang="en-GB" sz="2800" b="1" dirty="0">
                          <a:solidFill>
                            <a:srgbClr val="FF0000"/>
                          </a:solidFill>
                          <a:latin typeface="Century Gothic" panose="020B0502020202020204" pitchFamily="34" charset="0"/>
                        </a:rPr>
                        <a:t>12</a:t>
                      </a:r>
                    </a:p>
                  </a:txBody>
                  <a:tcPr anchor="ctr">
                    <a:solidFill>
                      <a:schemeClr val="bg1"/>
                    </a:solidFill>
                  </a:tcPr>
                </a:tc>
                <a:extLst>
                  <a:ext uri="{0D108BD9-81ED-4DB2-BD59-A6C34878D82A}">
                    <a16:rowId xmlns:a16="http://schemas.microsoft.com/office/drawing/2014/main" val="2198567275"/>
                  </a:ext>
                </a:extLst>
              </a:tr>
              <a:tr h="604680">
                <a:tc>
                  <a:txBody>
                    <a:bodyPr/>
                    <a:lstStyle/>
                    <a:p>
                      <a:pPr algn="ctr"/>
                      <a:r>
                        <a:rPr lang="en-GB" sz="2800" b="1" dirty="0">
                          <a:latin typeface="Century Gothic" panose="020B0502020202020204" pitchFamily="34" charset="0"/>
                        </a:rPr>
                        <a:t>Double 8</a:t>
                      </a:r>
                      <a:endParaRPr lang="en-GB" sz="2800" b="1" dirty="0">
                        <a:solidFill>
                          <a:schemeClr val="tx1"/>
                        </a:solidFill>
                        <a:latin typeface="Century Gothic" panose="020B0502020202020204" pitchFamily="34" charset="0"/>
                      </a:endParaRPr>
                    </a:p>
                  </a:txBody>
                  <a:tcPr anchor="ctr">
                    <a:solidFill>
                      <a:schemeClr val="bg1"/>
                    </a:solidFill>
                  </a:tcPr>
                </a:tc>
                <a:tc>
                  <a:txBody>
                    <a:bodyPr/>
                    <a:lstStyle/>
                    <a:p>
                      <a:pPr algn="ctr"/>
                      <a:r>
                        <a:rPr lang="en-GB" sz="2800" b="1" dirty="0">
                          <a:solidFill>
                            <a:srgbClr val="FF0000"/>
                          </a:solidFill>
                          <a:latin typeface="Century Gothic" panose="020B0502020202020204" pitchFamily="34" charset="0"/>
                        </a:rPr>
                        <a:t>16</a:t>
                      </a:r>
                    </a:p>
                  </a:txBody>
                  <a:tcPr anchor="ctr">
                    <a:solidFill>
                      <a:schemeClr val="bg1"/>
                    </a:solidFill>
                  </a:tcPr>
                </a:tc>
                <a:extLst>
                  <a:ext uri="{0D108BD9-81ED-4DB2-BD59-A6C34878D82A}">
                    <a16:rowId xmlns:a16="http://schemas.microsoft.com/office/drawing/2014/main" val="2277240459"/>
                  </a:ext>
                </a:extLst>
              </a:tr>
              <a:tr h="604680">
                <a:tc>
                  <a:txBody>
                    <a:bodyPr/>
                    <a:lstStyle/>
                    <a:p>
                      <a:pPr algn="ctr"/>
                      <a:r>
                        <a:rPr lang="en-GB" sz="2800" b="1" dirty="0">
                          <a:latin typeface="Century Gothic" panose="020B0502020202020204" pitchFamily="34" charset="0"/>
                        </a:rPr>
                        <a:t>Double 7</a:t>
                      </a:r>
                      <a:endParaRPr lang="en-GB" sz="2800" b="1" dirty="0">
                        <a:solidFill>
                          <a:schemeClr val="tx1"/>
                        </a:solidFill>
                        <a:latin typeface="Century Gothic" panose="020B0502020202020204" pitchFamily="34" charset="0"/>
                      </a:endParaRPr>
                    </a:p>
                  </a:txBody>
                  <a:tcPr anchor="ctr">
                    <a:solidFill>
                      <a:schemeClr val="bg1"/>
                    </a:solidFill>
                  </a:tcPr>
                </a:tc>
                <a:tc>
                  <a:txBody>
                    <a:bodyPr/>
                    <a:lstStyle/>
                    <a:p>
                      <a:pPr algn="ctr"/>
                      <a:r>
                        <a:rPr lang="en-GB" sz="2800" b="1" dirty="0">
                          <a:solidFill>
                            <a:schemeClr val="tx1"/>
                          </a:solidFill>
                          <a:latin typeface="Century Gothic" panose="020B0502020202020204" pitchFamily="34" charset="0"/>
                        </a:rPr>
                        <a:t>14</a:t>
                      </a:r>
                    </a:p>
                  </a:txBody>
                  <a:tcPr anchor="ctr">
                    <a:solidFill>
                      <a:schemeClr val="bg1"/>
                    </a:solidFill>
                  </a:tcPr>
                </a:tc>
                <a:extLst>
                  <a:ext uri="{0D108BD9-81ED-4DB2-BD59-A6C34878D82A}">
                    <a16:rowId xmlns:a16="http://schemas.microsoft.com/office/drawing/2014/main" val="1781268038"/>
                  </a:ext>
                </a:extLst>
              </a:tr>
            </a:tbl>
          </a:graphicData>
        </a:graphic>
      </p:graphicFrame>
    </p:spTree>
    <p:extLst>
      <p:ext uri="{BB962C8B-B14F-4D97-AF65-F5344CB8AC3E}">
        <p14:creationId xmlns:p14="http://schemas.microsoft.com/office/powerpoint/2010/main" val="3659841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55999" cy="403587"/>
            <a:chOff x="79696" y="6454317"/>
            <a:chExt cx="1255999"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55999"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 name="Picture 2">
            <a:extLst>
              <a:ext uri="{FF2B5EF4-FFF2-40B4-BE49-F238E27FC236}">
                <a16:creationId xmlns:a16="http://schemas.microsoft.com/office/drawing/2014/main" id="{22DCA59C-5E0A-472A-869B-81DB121BC9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39959"/>
            <a:ext cx="8913124" cy="6322100"/>
          </a:xfrm>
          <a:prstGeom prst="rect">
            <a:avLst/>
          </a:prstGeom>
        </p:spPr>
      </p:pic>
      <p:sp>
        <p:nvSpPr>
          <p:cNvPr id="58" name="Rectangle 57">
            <a:extLst>
              <a:ext uri="{FF2B5EF4-FFF2-40B4-BE49-F238E27FC236}">
                <a16:creationId xmlns:a16="http://schemas.microsoft.com/office/drawing/2014/main" id="{B4DD9C42-4476-44D5-8A7F-1D50B5DBBE3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rgbClr val="000000"/>
                </a:solidFill>
                <a:latin typeface="Century Gothic" panose="020B0502020202020204" pitchFamily="34" charset="0"/>
                <a:ea typeface="Times New Roman" panose="02020603050405020304" pitchFamily="18" charset="0"/>
              </a:rPr>
              <a:t>Match the doubles using these pictures.</a:t>
            </a:r>
            <a:endParaRPr lang="en-GB" sz="2000" b="1" dirty="0">
              <a:latin typeface="Century Gothic" panose="020B0502020202020204" pitchFamily="34" charset="0"/>
              <a:ea typeface="Calibri" panose="020F050202020403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3891722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55999" cy="403587"/>
            <a:chOff x="79696" y="6454317"/>
            <a:chExt cx="1255999"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55999"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 name="Picture 2">
            <a:extLst>
              <a:ext uri="{FF2B5EF4-FFF2-40B4-BE49-F238E27FC236}">
                <a16:creationId xmlns:a16="http://schemas.microsoft.com/office/drawing/2014/main" id="{22DCA59C-5E0A-472A-869B-81DB121BC9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58" name="Rectangle 57">
            <a:extLst>
              <a:ext uri="{FF2B5EF4-FFF2-40B4-BE49-F238E27FC236}">
                <a16:creationId xmlns:a16="http://schemas.microsoft.com/office/drawing/2014/main" id="{B4DD9C42-4476-44D5-8A7F-1D50B5DBBE3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rgbClr val="000000"/>
                </a:solidFill>
                <a:latin typeface="Century Gothic" panose="020B0502020202020204" pitchFamily="34" charset="0"/>
                <a:ea typeface="Times New Roman" panose="02020603050405020304" pitchFamily="18" charset="0"/>
              </a:rPr>
              <a:t>Match the doubles using these pictures.</a:t>
            </a:r>
            <a:endParaRPr lang="en-GB" sz="2000" b="1" dirty="0">
              <a:latin typeface="Century Gothic" panose="020B0502020202020204" pitchFamily="34" charset="0"/>
              <a:ea typeface="Calibri" panose="020F050202020403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cxnSp>
        <p:nvCxnSpPr>
          <p:cNvPr id="9" name="Straight Connector 8">
            <a:extLst>
              <a:ext uri="{FF2B5EF4-FFF2-40B4-BE49-F238E27FC236}">
                <a16:creationId xmlns:a16="http://schemas.microsoft.com/office/drawing/2014/main" id="{456556D0-EFC0-47EF-803E-0C49861DE58E}"/>
              </a:ext>
            </a:extLst>
          </p:cNvPr>
          <p:cNvCxnSpPr>
            <a:cxnSpLocks/>
          </p:cNvCxnSpPr>
          <p:nvPr/>
        </p:nvCxnSpPr>
        <p:spPr>
          <a:xfrm>
            <a:off x="2274451" y="3126658"/>
            <a:ext cx="0" cy="123886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00EA8A1-A943-479E-BEB1-FEAA9031DC11}"/>
              </a:ext>
            </a:extLst>
          </p:cNvPr>
          <p:cNvCxnSpPr>
            <a:cxnSpLocks/>
          </p:cNvCxnSpPr>
          <p:nvPr/>
        </p:nvCxnSpPr>
        <p:spPr>
          <a:xfrm>
            <a:off x="6616712" y="3100304"/>
            <a:ext cx="0" cy="123886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64742948-2082-455E-AF2F-23A9AA389FAC}"/>
              </a:ext>
            </a:extLst>
          </p:cNvPr>
          <p:cNvSpPr txBox="1"/>
          <p:nvPr/>
        </p:nvSpPr>
        <p:spPr>
          <a:xfrm>
            <a:off x="1734811" y="3035025"/>
            <a:ext cx="509178" cy="461665"/>
          </a:xfrm>
          <a:prstGeom prst="rect">
            <a:avLst/>
          </a:prstGeom>
          <a:noFill/>
        </p:spPr>
        <p:txBody>
          <a:bodyPr wrap="square" rtlCol="0">
            <a:spAutoFit/>
          </a:bodyPr>
          <a:lstStyle/>
          <a:p>
            <a:pPr algn="ctr"/>
            <a:r>
              <a:rPr lang="en-GB" sz="2400" dirty="0">
                <a:solidFill>
                  <a:srgbClr val="FF0000"/>
                </a:solidFill>
                <a:latin typeface="SassoonCRInfantMedium" panose="02000603020000020003" pitchFamily="2" charset="0"/>
              </a:rPr>
              <a:t>6</a:t>
            </a:r>
          </a:p>
        </p:txBody>
      </p:sp>
      <p:sp>
        <p:nvSpPr>
          <p:cNvPr id="12" name="TextBox 11">
            <a:extLst>
              <a:ext uri="{FF2B5EF4-FFF2-40B4-BE49-F238E27FC236}">
                <a16:creationId xmlns:a16="http://schemas.microsoft.com/office/drawing/2014/main" id="{05E22812-7349-4855-93F6-AF3D3AA3E1D3}"/>
              </a:ext>
            </a:extLst>
          </p:cNvPr>
          <p:cNvSpPr txBox="1"/>
          <p:nvPr/>
        </p:nvSpPr>
        <p:spPr>
          <a:xfrm>
            <a:off x="2254668" y="3890938"/>
            <a:ext cx="666809" cy="461665"/>
          </a:xfrm>
          <a:prstGeom prst="rect">
            <a:avLst/>
          </a:prstGeom>
          <a:noFill/>
        </p:spPr>
        <p:txBody>
          <a:bodyPr wrap="square" rtlCol="0">
            <a:spAutoFit/>
          </a:bodyPr>
          <a:lstStyle/>
          <a:p>
            <a:pPr algn="ctr"/>
            <a:r>
              <a:rPr lang="en-GB" sz="2400" dirty="0">
                <a:solidFill>
                  <a:srgbClr val="FF0000"/>
                </a:solidFill>
                <a:latin typeface="SassoonCRInfantMedium" panose="02000603020000020003" pitchFamily="2" charset="0"/>
              </a:rPr>
              <a:t>12</a:t>
            </a:r>
          </a:p>
        </p:txBody>
      </p:sp>
      <p:sp>
        <p:nvSpPr>
          <p:cNvPr id="13" name="TextBox 12">
            <a:extLst>
              <a:ext uri="{FF2B5EF4-FFF2-40B4-BE49-F238E27FC236}">
                <a16:creationId xmlns:a16="http://schemas.microsoft.com/office/drawing/2014/main" id="{E71079E6-BA03-4D5C-8D40-D5BE36EA424B}"/>
              </a:ext>
            </a:extLst>
          </p:cNvPr>
          <p:cNvSpPr txBox="1"/>
          <p:nvPr/>
        </p:nvSpPr>
        <p:spPr>
          <a:xfrm>
            <a:off x="5909608" y="3176550"/>
            <a:ext cx="666809" cy="461665"/>
          </a:xfrm>
          <a:prstGeom prst="rect">
            <a:avLst/>
          </a:prstGeom>
          <a:noFill/>
        </p:spPr>
        <p:txBody>
          <a:bodyPr wrap="square" rtlCol="0">
            <a:spAutoFit/>
          </a:bodyPr>
          <a:lstStyle/>
          <a:p>
            <a:pPr algn="ctr"/>
            <a:r>
              <a:rPr lang="en-GB" sz="2400" dirty="0">
                <a:solidFill>
                  <a:srgbClr val="FF0000"/>
                </a:solidFill>
                <a:latin typeface="SassoonCRInfantMedium" panose="02000603020000020003" pitchFamily="2" charset="0"/>
              </a:rPr>
              <a:t>18</a:t>
            </a:r>
          </a:p>
        </p:txBody>
      </p:sp>
      <p:sp>
        <p:nvSpPr>
          <p:cNvPr id="14" name="TextBox 13">
            <a:extLst>
              <a:ext uri="{FF2B5EF4-FFF2-40B4-BE49-F238E27FC236}">
                <a16:creationId xmlns:a16="http://schemas.microsoft.com/office/drawing/2014/main" id="{28E345FD-4DC5-4F8A-ACAF-D00EDED050D7}"/>
              </a:ext>
            </a:extLst>
          </p:cNvPr>
          <p:cNvSpPr txBox="1"/>
          <p:nvPr/>
        </p:nvSpPr>
        <p:spPr>
          <a:xfrm>
            <a:off x="6528147" y="3874385"/>
            <a:ext cx="666809" cy="461665"/>
          </a:xfrm>
          <a:prstGeom prst="rect">
            <a:avLst/>
          </a:prstGeom>
          <a:noFill/>
        </p:spPr>
        <p:txBody>
          <a:bodyPr wrap="square" rtlCol="0">
            <a:spAutoFit/>
          </a:bodyPr>
          <a:lstStyle/>
          <a:p>
            <a:pPr algn="ctr"/>
            <a:r>
              <a:rPr lang="en-GB" sz="2400" dirty="0">
                <a:solidFill>
                  <a:srgbClr val="FF0000"/>
                </a:solidFill>
                <a:latin typeface="SassoonCRInfantMedium" panose="02000603020000020003" pitchFamily="2" charset="0"/>
              </a:rPr>
              <a:t>9</a:t>
            </a:r>
          </a:p>
        </p:txBody>
      </p:sp>
    </p:spTree>
    <p:extLst>
      <p:ext uri="{BB962C8B-B14F-4D97-AF65-F5344CB8AC3E}">
        <p14:creationId xmlns:p14="http://schemas.microsoft.com/office/powerpoint/2010/main" val="3043269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24249" cy="403587"/>
            <a:chOff x="79696" y="6454317"/>
            <a:chExt cx="1224249"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24249"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these number sentences.</a:t>
            </a: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Double 7 is ___.</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
            </a:r>
            <a:br>
              <a:rPr lang="en-GB" sz="2800" b="1" dirty="0">
                <a:solidFill>
                  <a:schemeClr val="tx1"/>
                </a:solidFill>
                <a:latin typeface="Century Gothic" panose="020B0502020202020204" pitchFamily="34" charset="0"/>
              </a:rPr>
            </a:br>
            <a:r>
              <a:rPr lang="en-GB" sz="2800" b="1" dirty="0">
                <a:solidFill>
                  <a:schemeClr val="tx1"/>
                </a:solidFill>
                <a:latin typeface="Century Gothic" panose="020B0502020202020204" pitchFamily="34" charset="0"/>
              </a:rPr>
              <a:t>Double ___</a:t>
            </a:r>
            <a:r>
              <a:rPr lang="en-GB" sz="2800" b="1" dirty="0">
                <a:solidFill>
                  <a:srgbClr val="FF0000"/>
                </a:solidFill>
                <a:latin typeface="Century Gothic" panose="020B0502020202020204" pitchFamily="34" charset="0"/>
              </a:rPr>
              <a:t> </a:t>
            </a:r>
            <a:r>
              <a:rPr lang="en-GB" sz="2800" b="1" dirty="0">
                <a:solidFill>
                  <a:schemeClr val="tx1"/>
                </a:solidFill>
                <a:latin typeface="Century Gothic" panose="020B0502020202020204" pitchFamily="34" charset="0"/>
              </a:rPr>
              <a:t>is 18.</a:t>
            </a:r>
            <a:endParaRPr lang="en-GB" sz="2800" b="1" u="sng" dirty="0">
              <a:solidFill>
                <a:schemeClr val="bg2">
                  <a:lumMod val="50000"/>
                </a:schemeClr>
              </a:solidFill>
              <a:latin typeface="Century Gothic" panose="020B0502020202020204" pitchFamily="34" charset="0"/>
            </a:endParaRPr>
          </a:p>
        </p:txBody>
      </p:sp>
      <p:pic>
        <p:nvPicPr>
          <p:cNvPr id="7" name="Picture 6">
            <a:extLst>
              <a:ext uri="{FF2B5EF4-FFF2-40B4-BE49-F238E27FC236}">
                <a16:creationId xmlns:a16="http://schemas.microsoft.com/office/drawing/2014/main" id="{30C3A973-F8BE-4F4D-A64E-17449F415AC6}"/>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3281393" y="2345652"/>
            <a:ext cx="661181" cy="678766"/>
          </a:xfrm>
          <a:prstGeom prst="rect">
            <a:avLst/>
          </a:prstGeom>
        </p:spPr>
      </p:pic>
      <p:pic>
        <p:nvPicPr>
          <p:cNvPr id="10" name="Picture 9">
            <a:extLst>
              <a:ext uri="{FF2B5EF4-FFF2-40B4-BE49-F238E27FC236}">
                <a16:creationId xmlns:a16="http://schemas.microsoft.com/office/drawing/2014/main" id="{375A8D50-88E2-4F36-80BB-25583870E340}"/>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3955095" y="2345652"/>
            <a:ext cx="661181" cy="678766"/>
          </a:xfrm>
          <a:prstGeom prst="rect">
            <a:avLst/>
          </a:prstGeom>
        </p:spPr>
      </p:pic>
      <p:pic>
        <p:nvPicPr>
          <p:cNvPr id="12" name="Picture 11">
            <a:extLst>
              <a:ext uri="{FF2B5EF4-FFF2-40B4-BE49-F238E27FC236}">
                <a16:creationId xmlns:a16="http://schemas.microsoft.com/office/drawing/2014/main" id="{19019A11-0D82-49CE-9430-A7106411C54F}"/>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4628797" y="2345652"/>
            <a:ext cx="661181" cy="678766"/>
          </a:xfrm>
          <a:prstGeom prst="rect">
            <a:avLst/>
          </a:prstGeom>
        </p:spPr>
      </p:pic>
      <p:pic>
        <p:nvPicPr>
          <p:cNvPr id="14" name="Picture 13">
            <a:extLst>
              <a:ext uri="{FF2B5EF4-FFF2-40B4-BE49-F238E27FC236}">
                <a16:creationId xmlns:a16="http://schemas.microsoft.com/office/drawing/2014/main" id="{E8707212-26C3-4D88-8EDA-1C5EE8D3313D}"/>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5302499" y="2345652"/>
            <a:ext cx="661181" cy="678766"/>
          </a:xfrm>
          <a:prstGeom prst="rect">
            <a:avLst/>
          </a:prstGeom>
        </p:spPr>
      </p:pic>
      <p:pic>
        <p:nvPicPr>
          <p:cNvPr id="20" name="Picture 19">
            <a:extLst>
              <a:ext uri="{FF2B5EF4-FFF2-40B4-BE49-F238E27FC236}">
                <a16:creationId xmlns:a16="http://schemas.microsoft.com/office/drawing/2014/main" id="{E2FB4F1E-C9DA-48D1-AFE1-9345877D1B41}"/>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3281393" y="3024418"/>
            <a:ext cx="661181" cy="678766"/>
          </a:xfrm>
          <a:prstGeom prst="rect">
            <a:avLst/>
          </a:prstGeom>
        </p:spPr>
      </p:pic>
      <p:pic>
        <p:nvPicPr>
          <p:cNvPr id="21" name="Picture 20">
            <a:extLst>
              <a:ext uri="{FF2B5EF4-FFF2-40B4-BE49-F238E27FC236}">
                <a16:creationId xmlns:a16="http://schemas.microsoft.com/office/drawing/2014/main" id="{240716F4-0FBC-4A20-9DE4-7DB663F4DD8E}"/>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3955095" y="3024418"/>
            <a:ext cx="661181" cy="678766"/>
          </a:xfrm>
          <a:prstGeom prst="rect">
            <a:avLst/>
          </a:prstGeom>
        </p:spPr>
      </p:pic>
      <p:pic>
        <p:nvPicPr>
          <p:cNvPr id="22" name="Picture 21">
            <a:extLst>
              <a:ext uri="{FF2B5EF4-FFF2-40B4-BE49-F238E27FC236}">
                <a16:creationId xmlns:a16="http://schemas.microsoft.com/office/drawing/2014/main" id="{111F82B4-4054-4508-84AD-AA213D802270}"/>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4628797" y="3024418"/>
            <a:ext cx="661181" cy="678766"/>
          </a:xfrm>
          <a:prstGeom prst="rect">
            <a:avLst/>
          </a:prstGeom>
        </p:spPr>
      </p:pic>
      <p:pic>
        <p:nvPicPr>
          <p:cNvPr id="24" name="Picture 23">
            <a:extLst>
              <a:ext uri="{FF2B5EF4-FFF2-40B4-BE49-F238E27FC236}">
                <a16:creationId xmlns:a16="http://schemas.microsoft.com/office/drawing/2014/main" id="{62EC1749-08AB-4670-A6AF-1D480B0046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5513" y="4455769"/>
            <a:ext cx="508383" cy="659524"/>
          </a:xfrm>
          <a:prstGeom prst="rect">
            <a:avLst/>
          </a:prstGeom>
        </p:spPr>
      </p:pic>
      <p:pic>
        <p:nvPicPr>
          <p:cNvPr id="25" name="Picture 24">
            <a:extLst>
              <a:ext uri="{FF2B5EF4-FFF2-40B4-BE49-F238E27FC236}">
                <a16:creationId xmlns:a16="http://schemas.microsoft.com/office/drawing/2014/main" id="{89389453-723F-4E60-AEF3-538AFC10C33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63510" y="4455769"/>
            <a:ext cx="508383" cy="659524"/>
          </a:xfrm>
          <a:prstGeom prst="rect">
            <a:avLst/>
          </a:prstGeom>
        </p:spPr>
      </p:pic>
      <p:pic>
        <p:nvPicPr>
          <p:cNvPr id="26" name="Picture 25">
            <a:extLst>
              <a:ext uri="{FF2B5EF4-FFF2-40B4-BE49-F238E27FC236}">
                <a16:creationId xmlns:a16="http://schemas.microsoft.com/office/drawing/2014/main" id="{76276279-E8EC-4B2A-A656-D39FE16A5E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41507" y="4455769"/>
            <a:ext cx="508383" cy="659524"/>
          </a:xfrm>
          <a:prstGeom prst="rect">
            <a:avLst/>
          </a:prstGeom>
        </p:spPr>
      </p:pic>
      <p:pic>
        <p:nvPicPr>
          <p:cNvPr id="27" name="Picture 26">
            <a:extLst>
              <a:ext uri="{FF2B5EF4-FFF2-40B4-BE49-F238E27FC236}">
                <a16:creationId xmlns:a16="http://schemas.microsoft.com/office/drawing/2014/main" id="{EA594254-5901-4518-AF65-D90B9117CD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19504" y="4455769"/>
            <a:ext cx="508383" cy="659524"/>
          </a:xfrm>
          <a:prstGeom prst="rect">
            <a:avLst/>
          </a:prstGeom>
        </p:spPr>
      </p:pic>
      <p:pic>
        <p:nvPicPr>
          <p:cNvPr id="28" name="Picture 27">
            <a:extLst>
              <a:ext uri="{FF2B5EF4-FFF2-40B4-BE49-F238E27FC236}">
                <a16:creationId xmlns:a16="http://schemas.microsoft.com/office/drawing/2014/main" id="{E5CCB1D8-BDE5-444B-A26B-7C11813DB8B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97499" y="4455769"/>
            <a:ext cx="508383" cy="659524"/>
          </a:xfrm>
          <a:prstGeom prst="rect">
            <a:avLst/>
          </a:prstGeom>
        </p:spPr>
      </p:pic>
      <p:pic>
        <p:nvPicPr>
          <p:cNvPr id="30" name="Picture 29">
            <a:extLst>
              <a:ext uri="{FF2B5EF4-FFF2-40B4-BE49-F238E27FC236}">
                <a16:creationId xmlns:a16="http://schemas.microsoft.com/office/drawing/2014/main" id="{A9E683B5-FA82-45CB-9839-93AD233557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5513" y="5208354"/>
            <a:ext cx="508383" cy="659524"/>
          </a:xfrm>
          <a:prstGeom prst="rect">
            <a:avLst/>
          </a:prstGeom>
        </p:spPr>
      </p:pic>
      <p:pic>
        <p:nvPicPr>
          <p:cNvPr id="31" name="Picture 30">
            <a:extLst>
              <a:ext uri="{FF2B5EF4-FFF2-40B4-BE49-F238E27FC236}">
                <a16:creationId xmlns:a16="http://schemas.microsoft.com/office/drawing/2014/main" id="{22CC5E63-09FE-49FA-B317-FD2725B43F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63510" y="5208354"/>
            <a:ext cx="508383" cy="659524"/>
          </a:xfrm>
          <a:prstGeom prst="rect">
            <a:avLst/>
          </a:prstGeom>
        </p:spPr>
      </p:pic>
      <p:pic>
        <p:nvPicPr>
          <p:cNvPr id="32" name="Picture 31">
            <a:extLst>
              <a:ext uri="{FF2B5EF4-FFF2-40B4-BE49-F238E27FC236}">
                <a16:creationId xmlns:a16="http://schemas.microsoft.com/office/drawing/2014/main" id="{621B0F1A-05A5-4615-9FBC-62B6B8F7A45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41507" y="5208354"/>
            <a:ext cx="508383" cy="659524"/>
          </a:xfrm>
          <a:prstGeom prst="rect">
            <a:avLst/>
          </a:prstGeom>
        </p:spPr>
      </p:pic>
      <p:pic>
        <p:nvPicPr>
          <p:cNvPr id="33" name="Picture 32">
            <a:extLst>
              <a:ext uri="{FF2B5EF4-FFF2-40B4-BE49-F238E27FC236}">
                <a16:creationId xmlns:a16="http://schemas.microsoft.com/office/drawing/2014/main" id="{1F2EE839-C574-4C7C-B6D3-BF69C27F7B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19504" y="5208354"/>
            <a:ext cx="508383" cy="659524"/>
          </a:xfrm>
          <a:prstGeom prst="rect">
            <a:avLst/>
          </a:prstGeom>
        </p:spPr>
      </p:pic>
    </p:spTree>
    <p:extLst>
      <p:ext uri="{BB962C8B-B14F-4D97-AF65-F5344CB8AC3E}">
        <p14:creationId xmlns:p14="http://schemas.microsoft.com/office/powerpoint/2010/main" val="13517549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24249" cy="403587"/>
            <a:chOff x="79696" y="6454317"/>
            <a:chExt cx="1224249"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24249"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these number sentences.</a:t>
            </a: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Double 7 is </a:t>
            </a:r>
            <a:r>
              <a:rPr lang="en-GB" sz="2800" b="1" dirty="0">
                <a:solidFill>
                  <a:srgbClr val="FF0000"/>
                </a:solidFill>
                <a:latin typeface="Century Gothic" panose="020B0502020202020204" pitchFamily="34" charset="0"/>
              </a:rPr>
              <a:t>14</a:t>
            </a:r>
            <a:r>
              <a:rPr lang="en-GB" sz="2800" b="1" dirty="0">
                <a:solidFill>
                  <a:schemeClr val="tx1"/>
                </a:solidFill>
                <a:latin typeface="Century Gothic" panose="020B0502020202020204" pitchFamily="34" charset="0"/>
              </a:rPr>
              <a:t>.</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
            </a:r>
            <a:br>
              <a:rPr lang="en-GB" sz="2800" b="1" dirty="0">
                <a:solidFill>
                  <a:schemeClr val="tx1"/>
                </a:solidFill>
                <a:latin typeface="Century Gothic" panose="020B0502020202020204" pitchFamily="34" charset="0"/>
              </a:rPr>
            </a:br>
            <a:r>
              <a:rPr lang="en-GB" sz="2800" b="1" dirty="0">
                <a:solidFill>
                  <a:schemeClr val="tx1"/>
                </a:solidFill>
                <a:latin typeface="Century Gothic" panose="020B0502020202020204" pitchFamily="34" charset="0"/>
              </a:rPr>
              <a:t>Double </a:t>
            </a:r>
            <a:r>
              <a:rPr lang="en-GB" sz="2800" b="1" dirty="0">
                <a:solidFill>
                  <a:srgbClr val="FF0000"/>
                </a:solidFill>
                <a:latin typeface="Century Gothic" panose="020B0502020202020204" pitchFamily="34" charset="0"/>
              </a:rPr>
              <a:t>9 </a:t>
            </a:r>
            <a:r>
              <a:rPr lang="en-GB" sz="2800" b="1" dirty="0">
                <a:solidFill>
                  <a:schemeClr val="tx1"/>
                </a:solidFill>
                <a:latin typeface="Century Gothic" panose="020B0502020202020204" pitchFamily="34" charset="0"/>
              </a:rPr>
              <a:t>is 18.</a:t>
            </a:r>
            <a:endParaRPr lang="en-GB" sz="2800" b="1" u="sng" dirty="0">
              <a:solidFill>
                <a:schemeClr val="bg2">
                  <a:lumMod val="50000"/>
                </a:schemeClr>
              </a:solidFill>
              <a:latin typeface="Century Gothic" panose="020B0502020202020204" pitchFamily="34" charset="0"/>
            </a:endParaRPr>
          </a:p>
        </p:txBody>
      </p:sp>
      <p:pic>
        <p:nvPicPr>
          <p:cNvPr id="7" name="Picture 6">
            <a:extLst>
              <a:ext uri="{FF2B5EF4-FFF2-40B4-BE49-F238E27FC236}">
                <a16:creationId xmlns:a16="http://schemas.microsoft.com/office/drawing/2014/main" id="{30C3A973-F8BE-4F4D-A64E-17449F415AC6}"/>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2048941" y="2345652"/>
            <a:ext cx="661181" cy="678766"/>
          </a:xfrm>
          <a:prstGeom prst="rect">
            <a:avLst/>
          </a:prstGeom>
        </p:spPr>
      </p:pic>
      <p:pic>
        <p:nvPicPr>
          <p:cNvPr id="10" name="Picture 9">
            <a:extLst>
              <a:ext uri="{FF2B5EF4-FFF2-40B4-BE49-F238E27FC236}">
                <a16:creationId xmlns:a16="http://schemas.microsoft.com/office/drawing/2014/main" id="{375A8D50-88E2-4F36-80BB-25583870E340}"/>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2722643" y="2345652"/>
            <a:ext cx="661181" cy="678766"/>
          </a:xfrm>
          <a:prstGeom prst="rect">
            <a:avLst/>
          </a:prstGeom>
        </p:spPr>
      </p:pic>
      <p:pic>
        <p:nvPicPr>
          <p:cNvPr id="12" name="Picture 11">
            <a:extLst>
              <a:ext uri="{FF2B5EF4-FFF2-40B4-BE49-F238E27FC236}">
                <a16:creationId xmlns:a16="http://schemas.microsoft.com/office/drawing/2014/main" id="{19019A11-0D82-49CE-9430-A7106411C54F}"/>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3396345" y="2345652"/>
            <a:ext cx="661181" cy="678766"/>
          </a:xfrm>
          <a:prstGeom prst="rect">
            <a:avLst/>
          </a:prstGeom>
        </p:spPr>
      </p:pic>
      <p:pic>
        <p:nvPicPr>
          <p:cNvPr id="14" name="Picture 13">
            <a:extLst>
              <a:ext uri="{FF2B5EF4-FFF2-40B4-BE49-F238E27FC236}">
                <a16:creationId xmlns:a16="http://schemas.microsoft.com/office/drawing/2014/main" id="{E8707212-26C3-4D88-8EDA-1C5EE8D3313D}"/>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4070047" y="2345652"/>
            <a:ext cx="661181" cy="678766"/>
          </a:xfrm>
          <a:prstGeom prst="rect">
            <a:avLst/>
          </a:prstGeom>
        </p:spPr>
      </p:pic>
      <p:pic>
        <p:nvPicPr>
          <p:cNvPr id="20" name="Picture 19">
            <a:extLst>
              <a:ext uri="{FF2B5EF4-FFF2-40B4-BE49-F238E27FC236}">
                <a16:creationId xmlns:a16="http://schemas.microsoft.com/office/drawing/2014/main" id="{E2FB4F1E-C9DA-48D1-AFE1-9345877D1B41}"/>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2048941" y="3024418"/>
            <a:ext cx="661181" cy="678766"/>
          </a:xfrm>
          <a:prstGeom prst="rect">
            <a:avLst/>
          </a:prstGeom>
        </p:spPr>
      </p:pic>
      <p:pic>
        <p:nvPicPr>
          <p:cNvPr id="21" name="Picture 20">
            <a:extLst>
              <a:ext uri="{FF2B5EF4-FFF2-40B4-BE49-F238E27FC236}">
                <a16:creationId xmlns:a16="http://schemas.microsoft.com/office/drawing/2014/main" id="{240716F4-0FBC-4A20-9DE4-7DB663F4DD8E}"/>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2722643" y="3024418"/>
            <a:ext cx="661181" cy="678766"/>
          </a:xfrm>
          <a:prstGeom prst="rect">
            <a:avLst/>
          </a:prstGeom>
        </p:spPr>
      </p:pic>
      <p:pic>
        <p:nvPicPr>
          <p:cNvPr id="22" name="Picture 21">
            <a:extLst>
              <a:ext uri="{FF2B5EF4-FFF2-40B4-BE49-F238E27FC236}">
                <a16:creationId xmlns:a16="http://schemas.microsoft.com/office/drawing/2014/main" id="{111F82B4-4054-4508-84AD-AA213D802270}"/>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3396345" y="3024418"/>
            <a:ext cx="661181" cy="678766"/>
          </a:xfrm>
          <a:prstGeom prst="rect">
            <a:avLst/>
          </a:prstGeom>
        </p:spPr>
      </p:pic>
      <p:pic>
        <p:nvPicPr>
          <p:cNvPr id="24" name="Picture 23">
            <a:extLst>
              <a:ext uri="{FF2B5EF4-FFF2-40B4-BE49-F238E27FC236}">
                <a16:creationId xmlns:a16="http://schemas.microsoft.com/office/drawing/2014/main" id="{62EC1749-08AB-4670-A6AF-1D480B0046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9081" y="4455769"/>
            <a:ext cx="508383" cy="659524"/>
          </a:xfrm>
          <a:prstGeom prst="rect">
            <a:avLst/>
          </a:prstGeom>
        </p:spPr>
      </p:pic>
      <p:pic>
        <p:nvPicPr>
          <p:cNvPr id="25" name="Picture 24">
            <a:extLst>
              <a:ext uri="{FF2B5EF4-FFF2-40B4-BE49-F238E27FC236}">
                <a16:creationId xmlns:a16="http://schemas.microsoft.com/office/drawing/2014/main" id="{89389453-723F-4E60-AEF3-538AFC10C33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37078" y="4455769"/>
            <a:ext cx="508383" cy="659524"/>
          </a:xfrm>
          <a:prstGeom prst="rect">
            <a:avLst/>
          </a:prstGeom>
        </p:spPr>
      </p:pic>
      <p:pic>
        <p:nvPicPr>
          <p:cNvPr id="26" name="Picture 25">
            <a:extLst>
              <a:ext uri="{FF2B5EF4-FFF2-40B4-BE49-F238E27FC236}">
                <a16:creationId xmlns:a16="http://schemas.microsoft.com/office/drawing/2014/main" id="{76276279-E8EC-4B2A-A656-D39FE16A5E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15075" y="4455769"/>
            <a:ext cx="508383" cy="659524"/>
          </a:xfrm>
          <a:prstGeom prst="rect">
            <a:avLst/>
          </a:prstGeom>
        </p:spPr>
      </p:pic>
      <p:pic>
        <p:nvPicPr>
          <p:cNvPr id="27" name="Picture 26">
            <a:extLst>
              <a:ext uri="{FF2B5EF4-FFF2-40B4-BE49-F238E27FC236}">
                <a16:creationId xmlns:a16="http://schemas.microsoft.com/office/drawing/2014/main" id="{EA594254-5901-4518-AF65-D90B9117CD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93072" y="4455769"/>
            <a:ext cx="508383" cy="659524"/>
          </a:xfrm>
          <a:prstGeom prst="rect">
            <a:avLst/>
          </a:prstGeom>
        </p:spPr>
      </p:pic>
      <p:pic>
        <p:nvPicPr>
          <p:cNvPr id="28" name="Picture 27">
            <a:extLst>
              <a:ext uri="{FF2B5EF4-FFF2-40B4-BE49-F238E27FC236}">
                <a16:creationId xmlns:a16="http://schemas.microsoft.com/office/drawing/2014/main" id="{E5CCB1D8-BDE5-444B-A26B-7C11813DB8B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71067" y="4455769"/>
            <a:ext cx="508383" cy="659524"/>
          </a:xfrm>
          <a:prstGeom prst="rect">
            <a:avLst/>
          </a:prstGeom>
        </p:spPr>
      </p:pic>
      <p:pic>
        <p:nvPicPr>
          <p:cNvPr id="30" name="Picture 29">
            <a:extLst>
              <a:ext uri="{FF2B5EF4-FFF2-40B4-BE49-F238E27FC236}">
                <a16:creationId xmlns:a16="http://schemas.microsoft.com/office/drawing/2014/main" id="{A9E683B5-FA82-45CB-9839-93AD233557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9081" y="5208354"/>
            <a:ext cx="508383" cy="659524"/>
          </a:xfrm>
          <a:prstGeom prst="rect">
            <a:avLst/>
          </a:prstGeom>
        </p:spPr>
      </p:pic>
      <p:pic>
        <p:nvPicPr>
          <p:cNvPr id="31" name="Picture 30">
            <a:extLst>
              <a:ext uri="{FF2B5EF4-FFF2-40B4-BE49-F238E27FC236}">
                <a16:creationId xmlns:a16="http://schemas.microsoft.com/office/drawing/2014/main" id="{22CC5E63-09FE-49FA-B317-FD2725B43F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37078" y="5208354"/>
            <a:ext cx="508383" cy="659524"/>
          </a:xfrm>
          <a:prstGeom prst="rect">
            <a:avLst/>
          </a:prstGeom>
        </p:spPr>
      </p:pic>
      <p:pic>
        <p:nvPicPr>
          <p:cNvPr id="32" name="Picture 31">
            <a:extLst>
              <a:ext uri="{FF2B5EF4-FFF2-40B4-BE49-F238E27FC236}">
                <a16:creationId xmlns:a16="http://schemas.microsoft.com/office/drawing/2014/main" id="{621B0F1A-05A5-4615-9FBC-62B6B8F7A45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15075" y="5208354"/>
            <a:ext cx="508383" cy="659524"/>
          </a:xfrm>
          <a:prstGeom prst="rect">
            <a:avLst/>
          </a:prstGeom>
        </p:spPr>
      </p:pic>
      <p:pic>
        <p:nvPicPr>
          <p:cNvPr id="33" name="Picture 32">
            <a:extLst>
              <a:ext uri="{FF2B5EF4-FFF2-40B4-BE49-F238E27FC236}">
                <a16:creationId xmlns:a16="http://schemas.microsoft.com/office/drawing/2014/main" id="{1F2EE839-C574-4C7C-B6D3-BF69C27F7B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93072" y="5208354"/>
            <a:ext cx="508383" cy="659524"/>
          </a:xfrm>
          <a:prstGeom prst="rect">
            <a:avLst/>
          </a:prstGeom>
        </p:spPr>
      </p:pic>
      <p:pic>
        <p:nvPicPr>
          <p:cNvPr id="23" name="Picture 22">
            <a:extLst>
              <a:ext uri="{FF2B5EF4-FFF2-40B4-BE49-F238E27FC236}">
                <a16:creationId xmlns:a16="http://schemas.microsoft.com/office/drawing/2014/main" id="{9F723846-445A-47F8-9BC0-C861EC0638CF}"/>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5125816" y="2345652"/>
            <a:ext cx="661181" cy="678766"/>
          </a:xfrm>
          <a:prstGeom prst="rect">
            <a:avLst/>
          </a:prstGeom>
        </p:spPr>
      </p:pic>
      <p:pic>
        <p:nvPicPr>
          <p:cNvPr id="29" name="Picture 28">
            <a:extLst>
              <a:ext uri="{FF2B5EF4-FFF2-40B4-BE49-F238E27FC236}">
                <a16:creationId xmlns:a16="http://schemas.microsoft.com/office/drawing/2014/main" id="{E06D06AD-2F25-4597-8D25-767CA9A25CA1}"/>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5799518" y="2345652"/>
            <a:ext cx="661181" cy="678766"/>
          </a:xfrm>
          <a:prstGeom prst="rect">
            <a:avLst/>
          </a:prstGeom>
        </p:spPr>
      </p:pic>
      <p:pic>
        <p:nvPicPr>
          <p:cNvPr id="34" name="Picture 33">
            <a:extLst>
              <a:ext uri="{FF2B5EF4-FFF2-40B4-BE49-F238E27FC236}">
                <a16:creationId xmlns:a16="http://schemas.microsoft.com/office/drawing/2014/main" id="{A34B4F53-4150-40C1-9AC8-A7AD0FA50520}"/>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6473220" y="2345652"/>
            <a:ext cx="661181" cy="678766"/>
          </a:xfrm>
          <a:prstGeom prst="rect">
            <a:avLst/>
          </a:prstGeom>
        </p:spPr>
      </p:pic>
      <p:pic>
        <p:nvPicPr>
          <p:cNvPr id="35" name="Picture 34">
            <a:extLst>
              <a:ext uri="{FF2B5EF4-FFF2-40B4-BE49-F238E27FC236}">
                <a16:creationId xmlns:a16="http://schemas.microsoft.com/office/drawing/2014/main" id="{C896A0D1-3D7B-47A5-BE24-897F9661E386}"/>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7146922" y="2345652"/>
            <a:ext cx="661181" cy="678766"/>
          </a:xfrm>
          <a:prstGeom prst="rect">
            <a:avLst/>
          </a:prstGeom>
        </p:spPr>
      </p:pic>
      <p:pic>
        <p:nvPicPr>
          <p:cNvPr id="36" name="Picture 35">
            <a:extLst>
              <a:ext uri="{FF2B5EF4-FFF2-40B4-BE49-F238E27FC236}">
                <a16:creationId xmlns:a16="http://schemas.microsoft.com/office/drawing/2014/main" id="{2632DD4F-C8CD-4407-A355-B4AE5F65159A}"/>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5125816" y="3024418"/>
            <a:ext cx="661181" cy="678766"/>
          </a:xfrm>
          <a:prstGeom prst="rect">
            <a:avLst/>
          </a:prstGeom>
        </p:spPr>
      </p:pic>
      <p:pic>
        <p:nvPicPr>
          <p:cNvPr id="37" name="Picture 36">
            <a:extLst>
              <a:ext uri="{FF2B5EF4-FFF2-40B4-BE49-F238E27FC236}">
                <a16:creationId xmlns:a16="http://schemas.microsoft.com/office/drawing/2014/main" id="{5CCCC0B9-0F2D-4FF0-BB95-56BA70677B46}"/>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5799518" y="3024418"/>
            <a:ext cx="661181" cy="678766"/>
          </a:xfrm>
          <a:prstGeom prst="rect">
            <a:avLst/>
          </a:prstGeom>
        </p:spPr>
      </p:pic>
      <p:pic>
        <p:nvPicPr>
          <p:cNvPr id="38" name="Picture 37">
            <a:extLst>
              <a:ext uri="{FF2B5EF4-FFF2-40B4-BE49-F238E27FC236}">
                <a16:creationId xmlns:a16="http://schemas.microsoft.com/office/drawing/2014/main" id="{FF6F76F9-DF56-4683-8640-B36E75AD93C1}"/>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50789" b="58876" l="60696" r="68581">
                        <a14:foregroundMark x1="61100" y1="53053" x2="61019" y2="56369"/>
                        <a14:foregroundMark x1="60817" y1="55681" x2="60696" y2="54185"/>
                        <a14:foregroundMark x1="63607" y1="58835" x2="65144" y2="58916"/>
                        <a14:foregroundMark x1="63688" y1="51072" x2="65265" y2="50789"/>
                        <a14:foregroundMark x1="68338" y1="54185" x2="68500" y2="54994"/>
                      </a14:backgroundRemoval>
                    </a14:imgEffect>
                  </a14:imgLayer>
                </a14:imgProps>
              </a:ext>
              <a:ext uri="{28A0092B-C50C-407E-A947-70E740481C1C}">
                <a14:useLocalDpi xmlns:a14="http://schemas.microsoft.com/office/drawing/2010/main" val="0"/>
              </a:ext>
            </a:extLst>
          </a:blip>
          <a:srcRect l="59983" t="50000" r="30376" b="40103"/>
          <a:stretch/>
        </p:blipFill>
        <p:spPr>
          <a:xfrm>
            <a:off x="6473220" y="3024418"/>
            <a:ext cx="661181" cy="678766"/>
          </a:xfrm>
          <a:prstGeom prst="rect">
            <a:avLst/>
          </a:prstGeom>
        </p:spPr>
      </p:pic>
      <p:pic>
        <p:nvPicPr>
          <p:cNvPr id="39" name="Picture 38">
            <a:extLst>
              <a:ext uri="{FF2B5EF4-FFF2-40B4-BE49-F238E27FC236}">
                <a16:creationId xmlns:a16="http://schemas.microsoft.com/office/drawing/2014/main" id="{85C98494-F897-48C2-90BD-C89525CBEE6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15536" y="4455769"/>
            <a:ext cx="508383" cy="659524"/>
          </a:xfrm>
          <a:prstGeom prst="rect">
            <a:avLst/>
          </a:prstGeom>
        </p:spPr>
      </p:pic>
      <p:pic>
        <p:nvPicPr>
          <p:cNvPr id="40" name="Picture 39">
            <a:extLst>
              <a:ext uri="{FF2B5EF4-FFF2-40B4-BE49-F238E27FC236}">
                <a16:creationId xmlns:a16="http://schemas.microsoft.com/office/drawing/2014/main" id="{F54FFFAF-5FF7-4128-9B0E-A952076C0D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93533" y="4455769"/>
            <a:ext cx="508383" cy="659524"/>
          </a:xfrm>
          <a:prstGeom prst="rect">
            <a:avLst/>
          </a:prstGeom>
        </p:spPr>
      </p:pic>
      <p:pic>
        <p:nvPicPr>
          <p:cNvPr id="41" name="Picture 40">
            <a:extLst>
              <a:ext uri="{FF2B5EF4-FFF2-40B4-BE49-F238E27FC236}">
                <a16:creationId xmlns:a16="http://schemas.microsoft.com/office/drawing/2014/main" id="{F5039F81-0CCA-4B61-8662-DB957ADDEAF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71530" y="4455769"/>
            <a:ext cx="508383" cy="659524"/>
          </a:xfrm>
          <a:prstGeom prst="rect">
            <a:avLst/>
          </a:prstGeom>
        </p:spPr>
      </p:pic>
      <p:pic>
        <p:nvPicPr>
          <p:cNvPr id="42" name="Picture 41">
            <a:extLst>
              <a:ext uri="{FF2B5EF4-FFF2-40B4-BE49-F238E27FC236}">
                <a16:creationId xmlns:a16="http://schemas.microsoft.com/office/drawing/2014/main" id="{BA877FE1-76AF-4BE8-9C91-2AFA9BCEFE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49527" y="4455769"/>
            <a:ext cx="508383" cy="659524"/>
          </a:xfrm>
          <a:prstGeom prst="rect">
            <a:avLst/>
          </a:prstGeom>
        </p:spPr>
      </p:pic>
      <p:pic>
        <p:nvPicPr>
          <p:cNvPr id="43" name="Picture 42">
            <a:extLst>
              <a:ext uri="{FF2B5EF4-FFF2-40B4-BE49-F238E27FC236}">
                <a16:creationId xmlns:a16="http://schemas.microsoft.com/office/drawing/2014/main" id="{7F68EAB6-9F08-4827-BCAE-412868C1302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27522" y="4455769"/>
            <a:ext cx="508383" cy="659524"/>
          </a:xfrm>
          <a:prstGeom prst="rect">
            <a:avLst/>
          </a:prstGeom>
        </p:spPr>
      </p:pic>
      <p:pic>
        <p:nvPicPr>
          <p:cNvPr id="44" name="Picture 43">
            <a:extLst>
              <a:ext uri="{FF2B5EF4-FFF2-40B4-BE49-F238E27FC236}">
                <a16:creationId xmlns:a16="http://schemas.microsoft.com/office/drawing/2014/main" id="{52BEF4CD-7D68-4209-9C33-5182E0A34A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15536" y="5208354"/>
            <a:ext cx="508383" cy="659524"/>
          </a:xfrm>
          <a:prstGeom prst="rect">
            <a:avLst/>
          </a:prstGeom>
        </p:spPr>
      </p:pic>
      <p:pic>
        <p:nvPicPr>
          <p:cNvPr id="45" name="Picture 44">
            <a:extLst>
              <a:ext uri="{FF2B5EF4-FFF2-40B4-BE49-F238E27FC236}">
                <a16:creationId xmlns:a16="http://schemas.microsoft.com/office/drawing/2014/main" id="{381123F7-DF8B-489F-A3AF-E074519DF2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93533" y="5208354"/>
            <a:ext cx="508383" cy="659524"/>
          </a:xfrm>
          <a:prstGeom prst="rect">
            <a:avLst/>
          </a:prstGeom>
        </p:spPr>
      </p:pic>
      <p:pic>
        <p:nvPicPr>
          <p:cNvPr id="46" name="Picture 45">
            <a:extLst>
              <a:ext uri="{FF2B5EF4-FFF2-40B4-BE49-F238E27FC236}">
                <a16:creationId xmlns:a16="http://schemas.microsoft.com/office/drawing/2014/main" id="{BB255A46-A701-4259-8F00-5136E50352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71530" y="5208354"/>
            <a:ext cx="508383" cy="659524"/>
          </a:xfrm>
          <a:prstGeom prst="rect">
            <a:avLst/>
          </a:prstGeom>
        </p:spPr>
      </p:pic>
      <p:pic>
        <p:nvPicPr>
          <p:cNvPr id="47" name="Picture 46">
            <a:extLst>
              <a:ext uri="{FF2B5EF4-FFF2-40B4-BE49-F238E27FC236}">
                <a16:creationId xmlns:a16="http://schemas.microsoft.com/office/drawing/2014/main" id="{9AEE20D3-A52A-4ED5-800F-1B8CCFADE4F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49527" y="5208354"/>
            <a:ext cx="508383" cy="659524"/>
          </a:xfrm>
          <a:prstGeom prst="rect">
            <a:avLst/>
          </a:prstGeom>
        </p:spPr>
      </p:pic>
    </p:spTree>
    <p:extLst>
      <p:ext uri="{BB962C8B-B14F-4D97-AF65-F5344CB8AC3E}">
        <p14:creationId xmlns:p14="http://schemas.microsoft.com/office/powerpoint/2010/main" val="3037700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62349" cy="403587"/>
            <a:chOff x="79696" y="6454317"/>
            <a:chExt cx="1262349"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62349"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387CD45C-A781-415F-A397-ABE71E1AD9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32" name="Rectangle 31">
            <a:extLst>
              <a:ext uri="{FF2B5EF4-FFF2-40B4-BE49-F238E27FC236}">
                <a16:creationId xmlns:a16="http://schemas.microsoft.com/office/drawing/2014/main" id="{FC885F59-9956-41A5-BBBF-251901757AB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lgn="ctr" defTabSz="514350">
              <a:defRPr/>
            </a:pPr>
            <a:r>
              <a:rPr lang="en-GB" sz="2000" b="1" dirty="0">
                <a:solidFill>
                  <a:srgbClr val="000000"/>
                </a:solidFill>
                <a:latin typeface="Century Gothic" panose="020B0502020202020204" pitchFamily="34" charset="0"/>
              </a:rPr>
              <a:t>Sunita doubles her sweets. She now has </a:t>
            </a:r>
            <a:r>
              <a:rPr lang="en-GB" sz="2000" b="1" dirty="0">
                <a:solidFill>
                  <a:srgbClr val="000000"/>
                </a:solidFill>
                <a:latin typeface="Century Gothic" panose="020B0502020202020204" pitchFamily="34" charset="0"/>
                <a:ea typeface="Times New Roman" panose="02020603050405020304" pitchFamily="18" charset="0"/>
              </a:rPr>
              <a:t>18 sweets. How many did she start with? </a:t>
            </a: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defTabSz="514350">
              <a:defRPr/>
            </a:pPr>
            <a:endParaRPr lang="en-GB" sz="2000" dirty="0">
              <a:solidFill>
                <a:srgbClr val="000000"/>
              </a:solidFill>
              <a:latin typeface="SassoonCRInfantMedium" panose="02000603020000020003" pitchFamily="2" charset="0"/>
              <a:ea typeface="Times New Roman" panose="02020603050405020304" pitchFamily="18" charset="0"/>
            </a:endParaRPr>
          </a:p>
          <a:p>
            <a:pPr lvl="0" algn="ctr" defTabSz="514350">
              <a:defRPr/>
            </a:pPr>
            <a:r>
              <a:rPr lang="en-GB" sz="2000" b="1" dirty="0">
                <a:solidFill>
                  <a:srgbClr val="000000"/>
                </a:solidFill>
                <a:latin typeface="Century Gothic" panose="020B0502020202020204" pitchFamily="34" charset="0"/>
                <a:ea typeface="Times New Roman" panose="02020603050405020304" pitchFamily="18" charset="0"/>
              </a:rPr>
              <a:t>Explain your answer.</a:t>
            </a:r>
            <a:endParaRPr lang="en-GB" sz="2000" b="1" dirty="0">
              <a:latin typeface="Century Gothic" panose="020B0502020202020204" pitchFamily="34" charset="0"/>
              <a:ea typeface="Calibri" panose="020F0502020204030204" pitchFamily="34" charset="0"/>
            </a:endParaRPr>
          </a:p>
          <a:p>
            <a:pPr lvl="0"/>
            <a:endParaRPr lang="en-GB" sz="28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3575506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49649" cy="403587"/>
            <a:chOff x="79696" y="6454317"/>
            <a:chExt cx="1249649"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49649"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387CD45C-A781-415F-A397-ABE71E1AD9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32" name="Rectangle 31">
            <a:extLst>
              <a:ext uri="{FF2B5EF4-FFF2-40B4-BE49-F238E27FC236}">
                <a16:creationId xmlns:a16="http://schemas.microsoft.com/office/drawing/2014/main" id="{FC885F59-9956-41A5-BBBF-251901757AB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lgn="ctr" defTabSz="514350">
              <a:defRPr/>
            </a:pPr>
            <a:r>
              <a:rPr lang="en-GB" sz="2000" b="1" dirty="0">
                <a:solidFill>
                  <a:srgbClr val="000000"/>
                </a:solidFill>
                <a:latin typeface="Century Gothic" panose="020B0502020202020204" pitchFamily="34" charset="0"/>
              </a:rPr>
              <a:t>Sunita doubles her sweets. She now has </a:t>
            </a:r>
            <a:r>
              <a:rPr lang="en-GB" sz="2000" b="1" dirty="0">
                <a:solidFill>
                  <a:srgbClr val="000000"/>
                </a:solidFill>
                <a:latin typeface="Century Gothic" panose="020B0502020202020204" pitchFamily="34" charset="0"/>
                <a:ea typeface="Times New Roman" panose="02020603050405020304" pitchFamily="18" charset="0"/>
              </a:rPr>
              <a:t>18 sweets. How many did she start with? </a:t>
            </a: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r>
              <a:rPr lang="en-GB" sz="2000" b="1" dirty="0">
                <a:solidFill>
                  <a:srgbClr val="000000"/>
                </a:solidFill>
                <a:latin typeface="Century Gothic" panose="020B0502020202020204" pitchFamily="34" charset="0"/>
                <a:ea typeface="Times New Roman" panose="02020603050405020304" pitchFamily="18" charset="0"/>
              </a:rPr>
              <a:t>Explain your answer.</a:t>
            </a:r>
            <a:endParaRPr lang="en-GB" sz="2000" b="1" dirty="0">
              <a:latin typeface="Century Gothic" panose="020B0502020202020204" pitchFamily="34" charset="0"/>
              <a:ea typeface="Calibri" panose="020F0502020204030204" pitchFamily="34" charset="0"/>
            </a:endParaRPr>
          </a:p>
          <a:p>
            <a:pPr lvl="0" algn="ctr"/>
            <a:endParaRPr lang="en-GB" sz="2000" b="1" dirty="0">
              <a:solidFill>
                <a:srgbClr val="E7E6E6">
                  <a:lumMod val="25000"/>
                </a:srgb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Sunita started with </a:t>
            </a:r>
            <a:r>
              <a:rPr lang="en-GB" sz="2000" b="1" spc="-300" dirty="0">
                <a:solidFill>
                  <a:schemeClr val="tx1"/>
                </a:solidFill>
                <a:latin typeface="Century Gothic" panose="020B0502020202020204" pitchFamily="34" charset="0"/>
              </a:rPr>
              <a:t>_____</a:t>
            </a:r>
            <a:r>
              <a:rPr lang="en-GB" sz="2000" b="1" dirty="0">
                <a:solidFill>
                  <a:schemeClr val="tx1"/>
                </a:solidFill>
                <a:latin typeface="Century Gothic" panose="020B0502020202020204" pitchFamily="34" charset="0"/>
              </a:rPr>
              <a:t>  sweets as half of 18 is </a:t>
            </a:r>
            <a:r>
              <a:rPr lang="en-GB" sz="2000" b="1" spc="-300" dirty="0">
                <a:solidFill>
                  <a:schemeClr val="tx1"/>
                </a:solidFill>
                <a:latin typeface="Century Gothic" panose="020B0502020202020204" pitchFamily="34" charset="0"/>
              </a:rPr>
              <a:t>___.</a:t>
            </a: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397762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62349" cy="403587"/>
            <a:chOff x="79696" y="6454317"/>
            <a:chExt cx="1262349"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62349"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387CD45C-A781-415F-A397-ABE71E1AD9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32" name="Rectangle 31">
            <a:extLst>
              <a:ext uri="{FF2B5EF4-FFF2-40B4-BE49-F238E27FC236}">
                <a16:creationId xmlns:a16="http://schemas.microsoft.com/office/drawing/2014/main" id="{FC885F59-9956-41A5-BBBF-251901757AB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lgn="ctr" defTabSz="514350">
              <a:defRPr/>
            </a:pPr>
            <a:r>
              <a:rPr lang="en-GB" sz="2000" b="1" dirty="0">
                <a:solidFill>
                  <a:srgbClr val="000000"/>
                </a:solidFill>
                <a:latin typeface="Century Gothic" panose="020B0502020202020204" pitchFamily="34" charset="0"/>
              </a:rPr>
              <a:t>Sunita doubles her sweets. She now has </a:t>
            </a:r>
            <a:r>
              <a:rPr lang="en-GB" sz="2000" b="1" dirty="0">
                <a:solidFill>
                  <a:srgbClr val="000000"/>
                </a:solidFill>
                <a:latin typeface="Century Gothic" panose="020B0502020202020204" pitchFamily="34" charset="0"/>
                <a:ea typeface="Times New Roman" panose="02020603050405020304" pitchFamily="18" charset="0"/>
              </a:rPr>
              <a:t>18 sweets. How many did she start with? </a:t>
            </a: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endParaRPr lang="en-GB" sz="2000" b="1" dirty="0">
              <a:solidFill>
                <a:srgbClr val="000000"/>
              </a:solidFill>
              <a:latin typeface="Century Gothic" panose="020B0502020202020204" pitchFamily="34" charset="0"/>
              <a:ea typeface="Times New Roman" panose="02020603050405020304" pitchFamily="18" charset="0"/>
            </a:endParaRPr>
          </a:p>
          <a:p>
            <a:pPr lvl="0" algn="ctr" defTabSz="514350">
              <a:defRPr/>
            </a:pPr>
            <a:r>
              <a:rPr lang="en-GB" sz="2000" b="1" dirty="0">
                <a:solidFill>
                  <a:srgbClr val="000000"/>
                </a:solidFill>
                <a:latin typeface="Century Gothic" panose="020B0502020202020204" pitchFamily="34" charset="0"/>
                <a:ea typeface="Times New Roman" panose="02020603050405020304" pitchFamily="18" charset="0"/>
              </a:rPr>
              <a:t>Explain your answer.</a:t>
            </a:r>
            <a:endParaRPr lang="en-GB" sz="2000" b="1" dirty="0">
              <a:latin typeface="Century Gothic" panose="020B0502020202020204" pitchFamily="34" charset="0"/>
              <a:ea typeface="Calibri" panose="020F0502020204030204" pitchFamily="34" charset="0"/>
            </a:endParaRPr>
          </a:p>
          <a:p>
            <a:pPr lvl="0" algn="ctr"/>
            <a:endParaRPr lang="en-GB" sz="2000" b="1" dirty="0">
              <a:solidFill>
                <a:srgbClr val="E7E6E6">
                  <a:lumMod val="25000"/>
                </a:srgbClr>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Sunita started with 9 sweets as half of 18 is 9.</a:t>
            </a:r>
            <a:endParaRPr lang="en-GB" sz="28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39787289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38537" cy="403587"/>
            <a:chOff x="79696" y="6454317"/>
            <a:chExt cx="12385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385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rgbClr val="000000"/>
                </a:solidFill>
                <a:latin typeface="Century Gothic" panose="020B0502020202020204" pitchFamily="34" charset="0"/>
                <a:ea typeface="Times New Roman" panose="02020603050405020304" pitchFamily="18" charset="0"/>
              </a:rPr>
              <a:t>Find the errors in these calculations.</a:t>
            </a:r>
          </a:p>
          <a:p>
            <a:pPr marL="1074738" lvl="0" defTabSz="514350">
              <a:lnSpc>
                <a:spcPct val="250000"/>
              </a:lnSpc>
              <a:defRPr/>
            </a:pPr>
            <a:r>
              <a:rPr lang="en-GB" sz="2800" b="1" dirty="0">
                <a:solidFill>
                  <a:srgbClr val="000000"/>
                </a:solidFill>
                <a:latin typeface="Century Gothic" panose="020B0502020202020204" pitchFamily="34" charset="0"/>
                <a:ea typeface="Times New Roman" panose="02020603050405020304" pitchFamily="18" charset="0"/>
              </a:rPr>
              <a:t>Double 7 = 16</a:t>
            </a:r>
            <a:endParaRPr lang="en-GB" sz="2800" b="1" dirty="0">
              <a:solidFill>
                <a:srgbClr val="FF0000"/>
              </a:solidFill>
              <a:latin typeface="Century Gothic" panose="020B0502020202020204" pitchFamily="34" charset="0"/>
              <a:ea typeface="Times New Roman" panose="02020603050405020304" pitchFamily="18" charset="0"/>
            </a:endParaRPr>
          </a:p>
          <a:p>
            <a:pPr marL="1074738" lvl="0" defTabSz="514350">
              <a:lnSpc>
                <a:spcPct val="250000"/>
              </a:lnSpc>
              <a:defRPr/>
            </a:pPr>
            <a:r>
              <a:rPr lang="en-GB" sz="2800" b="1" dirty="0">
                <a:solidFill>
                  <a:srgbClr val="000000"/>
                </a:solidFill>
                <a:latin typeface="Century Gothic" panose="020B0502020202020204" pitchFamily="34" charset="0"/>
                <a:ea typeface="Times New Roman" panose="02020603050405020304" pitchFamily="18" charset="0"/>
              </a:rPr>
              <a:t>						Double 8 = 16 </a:t>
            </a:r>
          </a:p>
          <a:p>
            <a:pPr marL="1074738" lvl="0" defTabSz="514350">
              <a:lnSpc>
                <a:spcPct val="250000"/>
              </a:lnSpc>
              <a:defRPr/>
            </a:pPr>
            <a:r>
              <a:rPr lang="en-GB" sz="2800" b="1" dirty="0">
                <a:solidFill>
                  <a:srgbClr val="000000"/>
                </a:solidFill>
                <a:latin typeface="Century Gothic" panose="020B0502020202020204" pitchFamily="34" charset="0"/>
                <a:ea typeface="Times New Roman" panose="02020603050405020304" pitchFamily="18" charset="0"/>
              </a:rPr>
              <a:t>Double 6 = 11</a:t>
            </a:r>
            <a:endParaRPr lang="en-GB" sz="2800" b="1" dirty="0">
              <a:solidFill>
                <a:srgbClr val="FF0000"/>
              </a:solidFill>
              <a:latin typeface="Century Gothic" panose="020B0502020202020204" pitchFamily="34" charset="0"/>
              <a:ea typeface="Times New Roman" panose="02020603050405020304" pitchFamily="18" charset="0"/>
            </a:endParaRPr>
          </a:p>
          <a:p>
            <a:pPr marL="1074738" lvl="0" defTabSz="514350">
              <a:lnSpc>
                <a:spcPct val="250000"/>
              </a:lnSpc>
              <a:defRPr/>
            </a:pPr>
            <a:r>
              <a:rPr lang="en-GB" sz="2800" b="1" dirty="0">
                <a:solidFill>
                  <a:srgbClr val="000000"/>
                </a:solidFill>
                <a:latin typeface="Century Gothic" panose="020B0502020202020204" pitchFamily="34" charset="0"/>
                <a:ea typeface="Times New Roman" panose="02020603050405020304" pitchFamily="18" charset="0"/>
              </a:rPr>
              <a:t>						Double 9 = 18</a:t>
            </a:r>
          </a:p>
        </p:txBody>
      </p:sp>
      <p:grpSp>
        <p:nvGrpSpPr>
          <p:cNvPr id="7" name="Group 6">
            <a:extLst>
              <a:ext uri="{FF2B5EF4-FFF2-40B4-BE49-F238E27FC236}">
                <a16:creationId xmlns:a16="http://schemas.microsoft.com/office/drawing/2014/main" id="{95B29197-3B97-477F-B3F5-28F7AA173D37}"/>
              </a:ext>
            </a:extLst>
          </p:cNvPr>
          <p:cNvGrpSpPr/>
          <p:nvPr/>
        </p:nvGrpSpPr>
        <p:grpSpPr>
          <a:xfrm>
            <a:off x="1845450" y="2364828"/>
            <a:ext cx="1404561" cy="549608"/>
            <a:chOff x="177517" y="3973762"/>
            <a:chExt cx="711488" cy="278407"/>
          </a:xfrm>
        </p:grpSpPr>
        <p:pic>
          <p:nvPicPr>
            <p:cNvPr id="9" name="Picture 8">
              <a:extLst>
                <a:ext uri="{FF2B5EF4-FFF2-40B4-BE49-F238E27FC236}">
                  <a16:creationId xmlns:a16="http://schemas.microsoft.com/office/drawing/2014/main" id="{62DEC398-20D1-4B8B-B392-10CE8128A461}"/>
                </a:ext>
              </a:extLst>
            </p:cNvPr>
            <p:cNvPicPr>
              <a:picLocks noChangeAspect="1"/>
            </p:cNvPicPr>
            <p:nvPr/>
          </p:nvPicPr>
          <p:blipFill>
            <a:blip r:embed="rId4"/>
            <a:stretch>
              <a:fillRect/>
            </a:stretch>
          </p:blipFill>
          <p:spPr>
            <a:xfrm>
              <a:off x="177517" y="3973762"/>
              <a:ext cx="131214" cy="126000"/>
            </a:xfrm>
            <a:prstGeom prst="rect">
              <a:avLst/>
            </a:prstGeom>
          </p:spPr>
        </p:pic>
        <p:pic>
          <p:nvPicPr>
            <p:cNvPr id="10" name="Picture 9">
              <a:extLst>
                <a:ext uri="{FF2B5EF4-FFF2-40B4-BE49-F238E27FC236}">
                  <a16:creationId xmlns:a16="http://schemas.microsoft.com/office/drawing/2014/main" id="{8CC2F410-9E64-4794-B91A-25C3B74846EB}"/>
                </a:ext>
              </a:extLst>
            </p:cNvPr>
            <p:cNvPicPr>
              <a:picLocks noChangeAspect="1"/>
            </p:cNvPicPr>
            <p:nvPr/>
          </p:nvPicPr>
          <p:blipFill>
            <a:blip r:embed="rId4"/>
            <a:stretch>
              <a:fillRect/>
            </a:stretch>
          </p:blipFill>
          <p:spPr>
            <a:xfrm>
              <a:off x="372776" y="3973762"/>
              <a:ext cx="131214" cy="126000"/>
            </a:xfrm>
            <a:prstGeom prst="rect">
              <a:avLst/>
            </a:prstGeom>
          </p:spPr>
        </p:pic>
        <p:pic>
          <p:nvPicPr>
            <p:cNvPr id="11" name="Picture 10">
              <a:extLst>
                <a:ext uri="{FF2B5EF4-FFF2-40B4-BE49-F238E27FC236}">
                  <a16:creationId xmlns:a16="http://schemas.microsoft.com/office/drawing/2014/main" id="{79677314-4FEC-4DE2-AB92-139B1BA60298}"/>
                </a:ext>
              </a:extLst>
            </p:cNvPr>
            <p:cNvPicPr>
              <a:picLocks noChangeAspect="1"/>
            </p:cNvPicPr>
            <p:nvPr/>
          </p:nvPicPr>
          <p:blipFill>
            <a:blip r:embed="rId4"/>
            <a:stretch>
              <a:fillRect/>
            </a:stretch>
          </p:blipFill>
          <p:spPr>
            <a:xfrm>
              <a:off x="568035" y="3973762"/>
              <a:ext cx="131214" cy="126000"/>
            </a:xfrm>
            <a:prstGeom prst="rect">
              <a:avLst/>
            </a:prstGeom>
          </p:spPr>
        </p:pic>
        <p:pic>
          <p:nvPicPr>
            <p:cNvPr id="12" name="Picture 11">
              <a:extLst>
                <a:ext uri="{FF2B5EF4-FFF2-40B4-BE49-F238E27FC236}">
                  <a16:creationId xmlns:a16="http://schemas.microsoft.com/office/drawing/2014/main" id="{C0EC9279-C0E7-4A5C-8C29-FDEBF6E245CE}"/>
                </a:ext>
              </a:extLst>
            </p:cNvPr>
            <p:cNvPicPr>
              <a:picLocks noChangeAspect="1"/>
            </p:cNvPicPr>
            <p:nvPr/>
          </p:nvPicPr>
          <p:blipFill>
            <a:blip r:embed="rId4"/>
            <a:stretch>
              <a:fillRect/>
            </a:stretch>
          </p:blipFill>
          <p:spPr>
            <a:xfrm>
              <a:off x="177517" y="4126169"/>
              <a:ext cx="131214" cy="126000"/>
            </a:xfrm>
            <a:prstGeom prst="rect">
              <a:avLst/>
            </a:prstGeom>
          </p:spPr>
        </p:pic>
        <p:pic>
          <p:nvPicPr>
            <p:cNvPr id="13" name="Picture 12">
              <a:extLst>
                <a:ext uri="{FF2B5EF4-FFF2-40B4-BE49-F238E27FC236}">
                  <a16:creationId xmlns:a16="http://schemas.microsoft.com/office/drawing/2014/main" id="{348C2268-AF0A-4BAF-80EE-1318C18647B1}"/>
                </a:ext>
              </a:extLst>
            </p:cNvPr>
            <p:cNvPicPr>
              <a:picLocks noChangeAspect="1"/>
            </p:cNvPicPr>
            <p:nvPr/>
          </p:nvPicPr>
          <p:blipFill>
            <a:blip r:embed="rId4"/>
            <a:stretch>
              <a:fillRect/>
            </a:stretch>
          </p:blipFill>
          <p:spPr>
            <a:xfrm>
              <a:off x="372776" y="4126169"/>
              <a:ext cx="131214" cy="126000"/>
            </a:xfrm>
            <a:prstGeom prst="rect">
              <a:avLst/>
            </a:prstGeom>
          </p:spPr>
        </p:pic>
        <p:pic>
          <p:nvPicPr>
            <p:cNvPr id="14" name="Picture 13">
              <a:extLst>
                <a:ext uri="{FF2B5EF4-FFF2-40B4-BE49-F238E27FC236}">
                  <a16:creationId xmlns:a16="http://schemas.microsoft.com/office/drawing/2014/main" id="{8A336539-2DA5-4BB6-8FD3-BB3ECDDE7D1C}"/>
                </a:ext>
              </a:extLst>
            </p:cNvPr>
            <p:cNvPicPr>
              <a:picLocks noChangeAspect="1"/>
            </p:cNvPicPr>
            <p:nvPr/>
          </p:nvPicPr>
          <p:blipFill>
            <a:blip r:embed="rId4"/>
            <a:stretch>
              <a:fillRect/>
            </a:stretch>
          </p:blipFill>
          <p:spPr>
            <a:xfrm>
              <a:off x="568035" y="4126169"/>
              <a:ext cx="131214" cy="126000"/>
            </a:xfrm>
            <a:prstGeom prst="rect">
              <a:avLst/>
            </a:prstGeom>
          </p:spPr>
        </p:pic>
        <p:pic>
          <p:nvPicPr>
            <p:cNvPr id="15" name="Picture 14">
              <a:extLst>
                <a:ext uri="{FF2B5EF4-FFF2-40B4-BE49-F238E27FC236}">
                  <a16:creationId xmlns:a16="http://schemas.microsoft.com/office/drawing/2014/main" id="{E0B0CEEC-77E3-4565-B7FF-59AE88359DFD}"/>
                </a:ext>
              </a:extLst>
            </p:cNvPr>
            <p:cNvPicPr>
              <a:picLocks noChangeAspect="1"/>
            </p:cNvPicPr>
            <p:nvPr/>
          </p:nvPicPr>
          <p:blipFill>
            <a:blip r:embed="rId4"/>
            <a:stretch>
              <a:fillRect/>
            </a:stretch>
          </p:blipFill>
          <p:spPr>
            <a:xfrm>
              <a:off x="757791" y="4063169"/>
              <a:ext cx="131214" cy="126000"/>
            </a:xfrm>
            <a:prstGeom prst="rect">
              <a:avLst/>
            </a:prstGeom>
          </p:spPr>
        </p:pic>
      </p:grpSp>
      <p:grpSp>
        <p:nvGrpSpPr>
          <p:cNvPr id="20" name="Group 19">
            <a:extLst>
              <a:ext uri="{FF2B5EF4-FFF2-40B4-BE49-F238E27FC236}">
                <a16:creationId xmlns:a16="http://schemas.microsoft.com/office/drawing/2014/main" id="{A75584F4-1A02-432E-904B-73B6669C11D5}"/>
              </a:ext>
            </a:extLst>
          </p:cNvPr>
          <p:cNvGrpSpPr/>
          <p:nvPr/>
        </p:nvGrpSpPr>
        <p:grpSpPr>
          <a:xfrm>
            <a:off x="4870458" y="3452626"/>
            <a:ext cx="1393051" cy="570785"/>
            <a:chOff x="176001" y="4507007"/>
            <a:chExt cx="705657" cy="289134"/>
          </a:xfrm>
        </p:grpSpPr>
        <p:pic>
          <p:nvPicPr>
            <p:cNvPr id="21" name="Picture 20">
              <a:extLst>
                <a:ext uri="{FF2B5EF4-FFF2-40B4-BE49-F238E27FC236}">
                  <a16:creationId xmlns:a16="http://schemas.microsoft.com/office/drawing/2014/main" id="{950D87D7-F36F-452B-A290-701E2B83D1BE}"/>
                </a:ext>
              </a:extLst>
            </p:cNvPr>
            <p:cNvPicPr>
              <a:picLocks noChangeAspect="1"/>
            </p:cNvPicPr>
            <p:nvPr/>
          </p:nvPicPr>
          <p:blipFill>
            <a:blip r:embed="rId4"/>
            <a:stretch>
              <a:fillRect/>
            </a:stretch>
          </p:blipFill>
          <p:spPr>
            <a:xfrm>
              <a:off x="176001" y="4507007"/>
              <a:ext cx="131214" cy="126000"/>
            </a:xfrm>
            <a:prstGeom prst="rect">
              <a:avLst/>
            </a:prstGeom>
          </p:spPr>
        </p:pic>
        <p:pic>
          <p:nvPicPr>
            <p:cNvPr id="22" name="Picture 21">
              <a:extLst>
                <a:ext uri="{FF2B5EF4-FFF2-40B4-BE49-F238E27FC236}">
                  <a16:creationId xmlns:a16="http://schemas.microsoft.com/office/drawing/2014/main" id="{C2703A04-48BE-4309-9CC6-24B0DEDBB199}"/>
                </a:ext>
              </a:extLst>
            </p:cNvPr>
            <p:cNvPicPr>
              <a:picLocks noChangeAspect="1"/>
            </p:cNvPicPr>
            <p:nvPr/>
          </p:nvPicPr>
          <p:blipFill>
            <a:blip r:embed="rId4"/>
            <a:stretch>
              <a:fillRect/>
            </a:stretch>
          </p:blipFill>
          <p:spPr>
            <a:xfrm>
              <a:off x="371260" y="4507007"/>
              <a:ext cx="131214" cy="126000"/>
            </a:xfrm>
            <a:prstGeom prst="rect">
              <a:avLst/>
            </a:prstGeom>
          </p:spPr>
        </p:pic>
        <p:pic>
          <p:nvPicPr>
            <p:cNvPr id="23" name="Picture 22">
              <a:extLst>
                <a:ext uri="{FF2B5EF4-FFF2-40B4-BE49-F238E27FC236}">
                  <a16:creationId xmlns:a16="http://schemas.microsoft.com/office/drawing/2014/main" id="{73A6B366-F241-44DA-99F0-88EED0686837}"/>
                </a:ext>
              </a:extLst>
            </p:cNvPr>
            <p:cNvPicPr>
              <a:picLocks noChangeAspect="1"/>
            </p:cNvPicPr>
            <p:nvPr/>
          </p:nvPicPr>
          <p:blipFill>
            <a:blip r:embed="rId4"/>
            <a:stretch>
              <a:fillRect/>
            </a:stretch>
          </p:blipFill>
          <p:spPr>
            <a:xfrm>
              <a:off x="566519" y="4507007"/>
              <a:ext cx="131214" cy="126000"/>
            </a:xfrm>
            <a:prstGeom prst="rect">
              <a:avLst/>
            </a:prstGeom>
          </p:spPr>
        </p:pic>
        <p:pic>
          <p:nvPicPr>
            <p:cNvPr id="24" name="Picture 23">
              <a:extLst>
                <a:ext uri="{FF2B5EF4-FFF2-40B4-BE49-F238E27FC236}">
                  <a16:creationId xmlns:a16="http://schemas.microsoft.com/office/drawing/2014/main" id="{5C9CAD3F-7B52-4E9E-B1AD-06E39D8B8E13}"/>
                </a:ext>
              </a:extLst>
            </p:cNvPr>
            <p:cNvPicPr>
              <a:picLocks noChangeAspect="1"/>
            </p:cNvPicPr>
            <p:nvPr/>
          </p:nvPicPr>
          <p:blipFill>
            <a:blip r:embed="rId4"/>
            <a:stretch>
              <a:fillRect/>
            </a:stretch>
          </p:blipFill>
          <p:spPr>
            <a:xfrm>
              <a:off x="176001" y="4659414"/>
              <a:ext cx="131214" cy="126000"/>
            </a:xfrm>
            <a:prstGeom prst="rect">
              <a:avLst/>
            </a:prstGeom>
          </p:spPr>
        </p:pic>
        <p:pic>
          <p:nvPicPr>
            <p:cNvPr id="25" name="Picture 24">
              <a:extLst>
                <a:ext uri="{FF2B5EF4-FFF2-40B4-BE49-F238E27FC236}">
                  <a16:creationId xmlns:a16="http://schemas.microsoft.com/office/drawing/2014/main" id="{A47283F1-863D-467A-A8E0-52A822CE0F77}"/>
                </a:ext>
              </a:extLst>
            </p:cNvPr>
            <p:cNvPicPr>
              <a:picLocks noChangeAspect="1"/>
            </p:cNvPicPr>
            <p:nvPr/>
          </p:nvPicPr>
          <p:blipFill>
            <a:blip r:embed="rId4"/>
            <a:stretch>
              <a:fillRect/>
            </a:stretch>
          </p:blipFill>
          <p:spPr>
            <a:xfrm>
              <a:off x="371260" y="4659414"/>
              <a:ext cx="131214" cy="126000"/>
            </a:xfrm>
            <a:prstGeom prst="rect">
              <a:avLst/>
            </a:prstGeom>
          </p:spPr>
        </p:pic>
        <p:pic>
          <p:nvPicPr>
            <p:cNvPr id="26" name="Picture 25">
              <a:extLst>
                <a:ext uri="{FF2B5EF4-FFF2-40B4-BE49-F238E27FC236}">
                  <a16:creationId xmlns:a16="http://schemas.microsoft.com/office/drawing/2014/main" id="{CA976DE8-6010-4176-8244-B73F5515AE4B}"/>
                </a:ext>
              </a:extLst>
            </p:cNvPr>
            <p:cNvPicPr>
              <a:picLocks noChangeAspect="1"/>
            </p:cNvPicPr>
            <p:nvPr/>
          </p:nvPicPr>
          <p:blipFill>
            <a:blip r:embed="rId4"/>
            <a:stretch>
              <a:fillRect/>
            </a:stretch>
          </p:blipFill>
          <p:spPr>
            <a:xfrm>
              <a:off x="566519" y="4659414"/>
              <a:ext cx="131214" cy="126000"/>
            </a:xfrm>
            <a:prstGeom prst="rect">
              <a:avLst/>
            </a:prstGeom>
          </p:spPr>
        </p:pic>
        <p:pic>
          <p:nvPicPr>
            <p:cNvPr id="27" name="Picture 26">
              <a:extLst>
                <a:ext uri="{FF2B5EF4-FFF2-40B4-BE49-F238E27FC236}">
                  <a16:creationId xmlns:a16="http://schemas.microsoft.com/office/drawing/2014/main" id="{9610D84B-1EB2-40C4-9621-B2B90A3176B2}"/>
                </a:ext>
              </a:extLst>
            </p:cNvPr>
            <p:cNvPicPr>
              <a:picLocks noChangeAspect="1"/>
            </p:cNvPicPr>
            <p:nvPr/>
          </p:nvPicPr>
          <p:blipFill>
            <a:blip r:embed="rId4"/>
            <a:stretch>
              <a:fillRect/>
            </a:stretch>
          </p:blipFill>
          <p:spPr>
            <a:xfrm>
              <a:off x="750444" y="4517734"/>
              <a:ext cx="131214" cy="126000"/>
            </a:xfrm>
            <a:prstGeom prst="rect">
              <a:avLst/>
            </a:prstGeom>
          </p:spPr>
        </p:pic>
        <p:pic>
          <p:nvPicPr>
            <p:cNvPr id="28" name="Picture 27">
              <a:extLst>
                <a:ext uri="{FF2B5EF4-FFF2-40B4-BE49-F238E27FC236}">
                  <a16:creationId xmlns:a16="http://schemas.microsoft.com/office/drawing/2014/main" id="{B8F5E58E-EDB7-4A5D-90D7-72490F4703A7}"/>
                </a:ext>
              </a:extLst>
            </p:cNvPr>
            <p:cNvPicPr>
              <a:picLocks noChangeAspect="1"/>
            </p:cNvPicPr>
            <p:nvPr/>
          </p:nvPicPr>
          <p:blipFill>
            <a:blip r:embed="rId4"/>
            <a:stretch>
              <a:fillRect/>
            </a:stretch>
          </p:blipFill>
          <p:spPr>
            <a:xfrm>
              <a:off x="750444" y="4670141"/>
              <a:ext cx="131214" cy="126000"/>
            </a:xfrm>
            <a:prstGeom prst="rect">
              <a:avLst/>
            </a:prstGeom>
          </p:spPr>
        </p:pic>
      </p:grpSp>
      <p:grpSp>
        <p:nvGrpSpPr>
          <p:cNvPr id="29" name="Group 28">
            <a:extLst>
              <a:ext uri="{FF2B5EF4-FFF2-40B4-BE49-F238E27FC236}">
                <a16:creationId xmlns:a16="http://schemas.microsoft.com/office/drawing/2014/main" id="{287EA3CD-0D8D-491F-BD3A-AC9A5D8A9A83}"/>
              </a:ext>
            </a:extLst>
          </p:cNvPr>
          <p:cNvGrpSpPr/>
          <p:nvPr/>
        </p:nvGrpSpPr>
        <p:grpSpPr>
          <a:xfrm>
            <a:off x="1961019" y="4509400"/>
            <a:ext cx="1029960" cy="549608"/>
            <a:chOff x="177517" y="5088938"/>
            <a:chExt cx="521732" cy="278407"/>
          </a:xfrm>
        </p:grpSpPr>
        <p:pic>
          <p:nvPicPr>
            <p:cNvPr id="30" name="Picture 29">
              <a:extLst>
                <a:ext uri="{FF2B5EF4-FFF2-40B4-BE49-F238E27FC236}">
                  <a16:creationId xmlns:a16="http://schemas.microsoft.com/office/drawing/2014/main" id="{C7369980-E815-4B5B-803A-580C19B5E0AB}"/>
                </a:ext>
              </a:extLst>
            </p:cNvPr>
            <p:cNvPicPr>
              <a:picLocks noChangeAspect="1"/>
            </p:cNvPicPr>
            <p:nvPr/>
          </p:nvPicPr>
          <p:blipFill>
            <a:blip r:embed="rId4"/>
            <a:stretch>
              <a:fillRect/>
            </a:stretch>
          </p:blipFill>
          <p:spPr>
            <a:xfrm>
              <a:off x="177517" y="5088938"/>
              <a:ext cx="131214" cy="126000"/>
            </a:xfrm>
            <a:prstGeom prst="rect">
              <a:avLst/>
            </a:prstGeom>
          </p:spPr>
        </p:pic>
        <p:pic>
          <p:nvPicPr>
            <p:cNvPr id="31" name="Picture 30">
              <a:extLst>
                <a:ext uri="{FF2B5EF4-FFF2-40B4-BE49-F238E27FC236}">
                  <a16:creationId xmlns:a16="http://schemas.microsoft.com/office/drawing/2014/main" id="{5828201F-BB01-4A68-B1A7-D2FDB547100D}"/>
                </a:ext>
              </a:extLst>
            </p:cNvPr>
            <p:cNvPicPr>
              <a:picLocks noChangeAspect="1"/>
            </p:cNvPicPr>
            <p:nvPr/>
          </p:nvPicPr>
          <p:blipFill>
            <a:blip r:embed="rId4"/>
            <a:stretch>
              <a:fillRect/>
            </a:stretch>
          </p:blipFill>
          <p:spPr>
            <a:xfrm>
              <a:off x="372776" y="5088938"/>
              <a:ext cx="131214" cy="126000"/>
            </a:xfrm>
            <a:prstGeom prst="rect">
              <a:avLst/>
            </a:prstGeom>
          </p:spPr>
        </p:pic>
        <p:pic>
          <p:nvPicPr>
            <p:cNvPr id="32" name="Picture 31">
              <a:extLst>
                <a:ext uri="{FF2B5EF4-FFF2-40B4-BE49-F238E27FC236}">
                  <a16:creationId xmlns:a16="http://schemas.microsoft.com/office/drawing/2014/main" id="{BB12EF7E-7788-4A76-A68F-D71C1F0321F3}"/>
                </a:ext>
              </a:extLst>
            </p:cNvPr>
            <p:cNvPicPr>
              <a:picLocks noChangeAspect="1"/>
            </p:cNvPicPr>
            <p:nvPr/>
          </p:nvPicPr>
          <p:blipFill>
            <a:blip r:embed="rId4"/>
            <a:stretch>
              <a:fillRect/>
            </a:stretch>
          </p:blipFill>
          <p:spPr>
            <a:xfrm>
              <a:off x="568035" y="5088938"/>
              <a:ext cx="131214" cy="126000"/>
            </a:xfrm>
            <a:prstGeom prst="rect">
              <a:avLst/>
            </a:prstGeom>
          </p:spPr>
        </p:pic>
        <p:pic>
          <p:nvPicPr>
            <p:cNvPr id="33" name="Picture 32">
              <a:extLst>
                <a:ext uri="{FF2B5EF4-FFF2-40B4-BE49-F238E27FC236}">
                  <a16:creationId xmlns:a16="http://schemas.microsoft.com/office/drawing/2014/main" id="{95B51905-DC41-49C8-B052-740F49F1FD87}"/>
                </a:ext>
              </a:extLst>
            </p:cNvPr>
            <p:cNvPicPr>
              <a:picLocks noChangeAspect="1"/>
            </p:cNvPicPr>
            <p:nvPr/>
          </p:nvPicPr>
          <p:blipFill>
            <a:blip r:embed="rId4"/>
            <a:stretch>
              <a:fillRect/>
            </a:stretch>
          </p:blipFill>
          <p:spPr>
            <a:xfrm>
              <a:off x="177517" y="5241345"/>
              <a:ext cx="131214" cy="126000"/>
            </a:xfrm>
            <a:prstGeom prst="rect">
              <a:avLst/>
            </a:prstGeom>
          </p:spPr>
        </p:pic>
        <p:pic>
          <p:nvPicPr>
            <p:cNvPr id="34" name="Picture 33">
              <a:extLst>
                <a:ext uri="{FF2B5EF4-FFF2-40B4-BE49-F238E27FC236}">
                  <a16:creationId xmlns:a16="http://schemas.microsoft.com/office/drawing/2014/main" id="{755BCE43-4A7D-43E3-9409-71470C0780E0}"/>
                </a:ext>
              </a:extLst>
            </p:cNvPr>
            <p:cNvPicPr>
              <a:picLocks noChangeAspect="1"/>
            </p:cNvPicPr>
            <p:nvPr/>
          </p:nvPicPr>
          <p:blipFill>
            <a:blip r:embed="rId4"/>
            <a:stretch>
              <a:fillRect/>
            </a:stretch>
          </p:blipFill>
          <p:spPr>
            <a:xfrm>
              <a:off x="372776" y="5241345"/>
              <a:ext cx="131214" cy="126000"/>
            </a:xfrm>
            <a:prstGeom prst="rect">
              <a:avLst/>
            </a:prstGeom>
          </p:spPr>
        </p:pic>
        <p:pic>
          <p:nvPicPr>
            <p:cNvPr id="35" name="Picture 34">
              <a:extLst>
                <a:ext uri="{FF2B5EF4-FFF2-40B4-BE49-F238E27FC236}">
                  <a16:creationId xmlns:a16="http://schemas.microsoft.com/office/drawing/2014/main" id="{417B6D52-5981-4D49-988C-1AA02D9286CD}"/>
                </a:ext>
              </a:extLst>
            </p:cNvPr>
            <p:cNvPicPr>
              <a:picLocks noChangeAspect="1"/>
            </p:cNvPicPr>
            <p:nvPr/>
          </p:nvPicPr>
          <p:blipFill>
            <a:blip r:embed="rId4"/>
            <a:stretch>
              <a:fillRect/>
            </a:stretch>
          </p:blipFill>
          <p:spPr>
            <a:xfrm>
              <a:off x="568035" y="5241345"/>
              <a:ext cx="131214" cy="126000"/>
            </a:xfrm>
            <a:prstGeom prst="rect">
              <a:avLst/>
            </a:prstGeom>
          </p:spPr>
        </p:pic>
      </p:grpSp>
      <p:grpSp>
        <p:nvGrpSpPr>
          <p:cNvPr id="36" name="Group 35">
            <a:extLst>
              <a:ext uri="{FF2B5EF4-FFF2-40B4-BE49-F238E27FC236}">
                <a16:creationId xmlns:a16="http://schemas.microsoft.com/office/drawing/2014/main" id="{455322C1-0EE5-422F-B698-E401EFFEA8A8}"/>
              </a:ext>
            </a:extLst>
          </p:cNvPr>
          <p:cNvGrpSpPr/>
          <p:nvPr/>
        </p:nvGrpSpPr>
        <p:grpSpPr>
          <a:xfrm>
            <a:off x="4756960" y="5530323"/>
            <a:ext cx="1768854" cy="550250"/>
            <a:chOff x="163707" y="5653507"/>
            <a:chExt cx="896022" cy="278732"/>
          </a:xfrm>
        </p:grpSpPr>
        <p:pic>
          <p:nvPicPr>
            <p:cNvPr id="37" name="Picture 36">
              <a:extLst>
                <a:ext uri="{FF2B5EF4-FFF2-40B4-BE49-F238E27FC236}">
                  <a16:creationId xmlns:a16="http://schemas.microsoft.com/office/drawing/2014/main" id="{7260E3D7-88B2-4934-8199-DF72098C2A6B}"/>
                </a:ext>
              </a:extLst>
            </p:cNvPr>
            <p:cNvPicPr>
              <a:picLocks noChangeAspect="1"/>
            </p:cNvPicPr>
            <p:nvPr/>
          </p:nvPicPr>
          <p:blipFill>
            <a:blip r:embed="rId4"/>
            <a:stretch>
              <a:fillRect/>
            </a:stretch>
          </p:blipFill>
          <p:spPr>
            <a:xfrm>
              <a:off x="163707" y="5653507"/>
              <a:ext cx="131214" cy="126000"/>
            </a:xfrm>
            <a:prstGeom prst="rect">
              <a:avLst/>
            </a:prstGeom>
          </p:spPr>
        </p:pic>
        <p:pic>
          <p:nvPicPr>
            <p:cNvPr id="38" name="Picture 37">
              <a:extLst>
                <a:ext uri="{FF2B5EF4-FFF2-40B4-BE49-F238E27FC236}">
                  <a16:creationId xmlns:a16="http://schemas.microsoft.com/office/drawing/2014/main" id="{62E664AD-9F41-432E-806D-20B73447FC89}"/>
                </a:ext>
              </a:extLst>
            </p:cNvPr>
            <p:cNvPicPr>
              <a:picLocks noChangeAspect="1"/>
            </p:cNvPicPr>
            <p:nvPr/>
          </p:nvPicPr>
          <p:blipFill>
            <a:blip r:embed="rId4"/>
            <a:stretch>
              <a:fillRect/>
            </a:stretch>
          </p:blipFill>
          <p:spPr>
            <a:xfrm>
              <a:off x="358966" y="5653507"/>
              <a:ext cx="131214" cy="126000"/>
            </a:xfrm>
            <a:prstGeom prst="rect">
              <a:avLst/>
            </a:prstGeom>
          </p:spPr>
        </p:pic>
        <p:pic>
          <p:nvPicPr>
            <p:cNvPr id="39" name="Picture 38">
              <a:extLst>
                <a:ext uri="{FF2B5EF4-FFF2-40B4-BE49-F238E27FC236}">
                  <a16:creationId xmlns:a16="http://schemas.microsoft.com/office/drawing/2014/main" id="{47FE69B0-ECEA-455C-BF5F-1F652DDC9B20}"/>
                </a:ext>
              </a:extLst>
            </p:cNvPr>
            <p:cNvPicPr>
              <a:picLocks noChangeAspect="1"/>
            </p:cNvPicPr>
            <p:nvPr/>
          </p:nvPicPr>
          <p:blipFill>
            <a:blip r:embed="rId4"/>
            <a:stretch>
              <a:fillRect/>
            </a:stretch>
          </p:blipFill>
          <p:spPr>
            <a:xfrm>
              <a:off x="554225" y="5653507"/>
              <a:ext cx="131214" cy="126000"/>
            </a:xfrm>
            <a:prstGeom prst="rect">
              <a:avLst/>
            </a:prstGeom>
          </p:spPr>
        </p:pic>
        <p:pic>
          <p:nvPicPr>
            <p:cNvPr id="40" name="Picture 39">
              <a:extLst>
                <a:ext uri="{FF2B5EF4-FFF2-40B4-BE49-F238E27FC236}">
                  <a16:creationId xmlns:a16="http://schemas.microsoft.com/office/drawing/2014/main" id="{B07D511D-B3DC-49A4-AE0D-26E76FE0E7AB}"/>
                </a:ext>
              </a:extLst>
            </p:cNvPr>
            <p:cNvPicPr>
              <a:picLocks noChangeAspect="1"/>
            </p:cNvPicPr>
            <p:nvPr/>
          </p:nvPicPr>
          <p:blipFill>
            <a:blip r:embed="rId4"/>
            <a:stretch>
              <a:fillRect/>
            </a:stretch>
          </p:blipFill>
          <p:spPr>
            <a:xfrm>
              <a:off x="163707" y="5805914"/>
              <a:ext cx="131214" cy="126000"/>
            </a:xfrm>
            <a:prstGeom prst="rect">
              <a:avLst/>
            </a:prstGeom>
          </p:spPr>
        </p:pic>
        <p:pic>
          <p:nvPicPr>
            <p:cNvPr id="41" name="Picture 40">
              <a:extLst>
                <a:ext uri="{FF2B5EF4-FFF2-40B4-BE49-F238E27FC236}">
                  <a16:creationId xmlns:a16="http://schemas.microsoft.com/office/drawing/2014/main" id="{00C9BBF7-2C58-4403-A9B9-D504A8816006}"/>
                </a:ext>
              </a:extLst>
            </p:cNvPr>
            <p:cNvPicPr>
              <a:picLocks noChangeAspect="1"/>
            </p:cNvPicPr>
            <p:nvPr/>
          </p:nvPicPr>
          <p:blipFill>
            <a:blip r:embed="rId4"/>
            <a:stretch>
              <a:fillRect/>
            </a:stretch>
          </p:blipFill>
          <p:spPr>
            <a:xfrm>
              <a:off x="358966" y="5805914"/>
              <a:ext cx="131214" cy="126000"/>
            </a:xfrm>
            <a:prstGeom prst="rect">
              <a:avLst/>
            </a:prstGeom>
          </p:spPr>
        </p:pic>
        <p:pic>
          <p:nvPicPr>
            <p:cNvPr id="42" name="Picture 41">
              <a:extLst>
                <a:ext uri="{FF2B5EF4-FFF2-40B4-BE49-F238E27FC236}">
                  <a16:creationId xmlns:a16="http://schemas.microsoft.com/office/drawing/2014/main" id="{EA6A0B91-0659-4232-BBB1-2661D6D64E78}"/>
                </a:ext>
              </a:extLst>
            </p:cNvPr>
            <p:cNvPicPr>
              <a:picLocks noChangeAspect="1"/>
            </p:cNvPicPr>
            <p:nvPr/>
          </p:nvPicPr>
          <p:blipFill>
            <a:blip r:embed="rId4"/>
            <a:stretch>
              <a:fillRect/>
            </a:stretch>
          </p:blipFill>
          <p:spPr>
            <a:xfrm>
              <a:off x="554225" y="5805914"/>
              <a:ext cx="131214" cy="126000"/>
            </a:xfrm>
            <a:prstGeom prst="rect">
              <a:avLst/>
            </a:prstGeom>
          </p:spPr>
        </p:pic>
        <p:pic>
          <p:nvPicPr>
            <p:cNvPr id="43" name="Picture 42">
              <a:extLst>
                <a:ext uri="{FF2B5EF4-FFF2-40B4-BE49-F238E27FC236}">
                  <a16:creationId xmlns:a16="http://schemas.microsoft.com/office/drawing/2014/main" id="{38CCC5E7-C511-4C3B-B733-D22BCD87D7A2}"/>
                </a:ext>
              </a:extLst>
            </p:cNvPr>
            <p:cNvPicPr>
              <a:picLocks noChangeAspect="1"/>
            </p:cNvPicPr>
            <p:nvPr/>
          </p:nvPicPr>
          <p:blipFill>
            <a:blip r:embed="rId4"/>
            <a:stretch>
              <a:fillRect/>
            </a:stretch>
          </p:blipFill>
          <p:spPr>
            <a:xfrm>
              <a:off x="741370" y="5653832"/>
              <a:ext cx="131214" cy="126000"/>
            </a:xfrm>
            <a:prstGeom prst="rect">
              <a:avLst/>
            </a:prstGeom>
          </p:spPr>
        </p:pic>
        <p:pic>
          <p:nvPicPr>
            <p:cNvPr id="44" name="Picture 43">
              <a:extLst>
                <a:ext uri="{FF2B5EF4-FFF2-40B4-BE49-F238E27FC236}">
                  <a16:creationId xmlns:a16="http://schemas.microsoft.com/office/drawing/2014/main" id="{E8E69A81-2136-49B6-B736-BC28EA6AAE61}"/>
                </a:ext>
              </a:extLst>
            </p:cNvPr>
            <p:cNvPicPr>
              <a:picLocks noChangeAspect="1"/>
            </p:cNvPicPr>
            <p:nvPr/>
          </p:nvPicPr>
          <p:blipFill>
            <a:blip r:embed="rId4"/>
            <a:stretch>
              <a:fillRect/>
            </a:stretch>
          </p:blipFill>
          <p:spPr>
            <a:xfrm>
              <a:off x="741370" y="5806239"/>
              <a:ext cx="131214" cy="126000"/>
            </a:xfrm>
            <a:prstGeom prst="rect">
              <a:avLst/>
            </a:prstGeom>
          </p:spPr>
        </p:pic>
        <p:pic>
          <p:nvPicPr>
            <p:cNvPr id="45" name="Picture 44">
              <a:extLst>
                <a:ext uri="{FF2B5EF4-FFF2-40B4-BE49-F238E27FC236}">
                  <a16:creationId xmlns:a16="http://schemas.microsoft.com/office/drawing/2014/main" id="{01E2DDC7-4B75-4889-A448-207E718A246D}"/>
                </a:ext>
              </a:extLst>
            </p:cNvPr>
            <p:cNvPicPr>
              <a:picLocks noChangeAspect="1"/>
            </p:cNvPicPr>
            <p:nvPr/>
          </p:nvPicPr>
          <p:blipFill>
            <a:blip r:embed="rId4"/>
            <a:stretch>
              <a:fillRect/>
            </a:stretch>
          </p:blipFill>
          <p:spPr>
            <a:xfrm>
              <a:off x="928515" y="5742914"/>
              <a:ext cx="131214" cy="126000"/>
            </a:xfrm>
            <a:prstGeom prst="rect">
              <a:avLst/>
            </a:prstGeom>
          </p:spPr>
        </p:pic>
      </p:grpSp>
    </p:spTree>
    <p:extLst>
      <p:ext uri="{BB962C8B-B14F-4D97-AF65-F5344CB8AC3E}">
        <p14:creationId xmlns:p14="http://schemas.microsoft.com/office/powerpoint/2010/main" val="1071900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38537" cy="403587"/>
            <a:chOff x="79696" y="6454317"/>
            <a:chExt cx="12385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385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rgbClr val="000000"/>
                </a:solidFill>
                <a:latin typeface="Century Gothic" panose="020B0502020202020204" pitchFamily="34" charset="0"/>
                <a:ea typeface="Times New Roman" panose="02020603050405020304" pitchFamily="18" charset="0"/>
              </a:rPr>
              <a:t>Find the errors in these calculations.</a:t>
            </a:r>
          </a:p>
          <a:p>
            <a:pPr marL="1074738" lvl="0" defTabSz="514350">
              <a:lnSpc>
                <a:spcPct val="250000"/>
              </a:lnSpc>
              <a:defRPr/>
            </a:pPr>
            <a:r>
              <a:rPr lang="en-GB" sz="2800" b="1" dirty="0">
                <a:solidFill>
                  <a:srgbClr val="000000"/>
                </a:solidFill>
                <a:latin typeface="Century Gothic" panose="020B0502020202020204" pitchFamily="34" charset="0"/>
                <a:ea typeface="Times New Roman" panose="02020603050405020304" pitchFamily="18" charset="0"/>
              </a:rPr>
              <a:t>Double 7 = 16  </a:t>
            </a:r>
            <a:r>
              <a:rPr lang="en-GB" sz="2800" b="1" dirty="0">
                <a:solidFill>
                  <a:srgbClr val="FF0000"/>
                </a:solidFill>
                <a:latin typeface="Century Gothic" panose="020B0502020202020204" pitchFamily="34" charset="0"/>
                <a:ea typeface="Times New Roman" panose="02020603050405020304" pitchFamily="18" charset="0"/>
              </a:rPr>
              <a:t>14</a:t>
            </a:r>
          </a:p>
          <a:p>
            <a:pPr marL="1074738" lvl="0" defTabSz="514350">
              <a:lnSpc>
                <a:spcPct val="250000"/>
              </a:lnSpc>
              <a:defRPr/>
            </a:pPr>
            <a:r>
              <a:rPr lang="en-GB" sz="2800" b="1" dirty="0">
                <a:solidFill>
                  <a:srgbClr val="000000"/>
                </a:solidFill>
                <a:latin typeface="Century Gothic" panose="020B0502020202020204" pitchFamily="34" charset="0"/>
                <a:ea typeface="Times New Roman" panose="02020603050405020304" pitchFamily="18" charset="0"/>
              </a:rPr>
              <a:t>						Double 8 = 16 </a:t>
            </a:r>
          </a:p>
          <a:p>
            <a:pPr marL="1074738" lvl="0" defTabSz="514350">
              <a:lnSpc>
                <a:spcPct val="250000"/>
              </a:lnSpc>
              <a:defRPr/>
            </a:pPr>
            <a:r>
              <a:rPr lang="en-GB" sz="2800" b="1" dirty="0">
                <a:solidFill>
                  <a:srgbClr val="000000"/>
                </a:solidFill>
                <a:latin typeface="Century Gothic" panose="020B0502020202020204" pitchFamily="34" charset="0"/>
                <a:ea typeface="Times New Roman" panose="02020603050405020304" pitchFamily="18" charset="0"/>
              </a:rPr>
              <a:t>Double 6 = 11  </a:t>
            </a:r>
            <a:r>
              <a:rPr lang="en-GB" sz="2800" b="1" dirty="0">
                <a:solidFill>
                  <a:srgbClr val="FF0000"/>
                </a:solidFill>
                <a:latin typeface="Century Gothic" panose="020B0502020202020204" pitchFamily="34" charset="0"/>
                <a:ea typeface="Times New Roman" panose="02020603050405020304" pitchFamily="18" charset="0"/>
              </a:rPr>
              <a:t>12</a:t>
            </a:r>
          </a:p>
          <a:p>
            <a:pPr marL="1074738" lvl="0" defTabSz="514350">
              <a:lnSpc>
                <a:spcPct val="250000"/>
              </a:lnSpc>
              <a:defRPr/>
            </a:pPr>
            <a:r>
              <a:rPr lang="en-GB" sz="2800" b="1" dirty="0">
                <a:solidFill>
                  <a:srgbClr val="000000"/>
                </a:solidFill>
                <a:latin typeface="Century Gothic" panose="020B0502020202020204" pitchFamily="34" charset="0"/>
                <a:ea typeface="Times New Roman" panose="02020603050405020304" pitchFamily="18" charset="0"/>
              </a:rPr>
              <a:t>						Double 9 = 18</a:t>
            </a:r>
          </a:p>
        </p:txBody>
      </p:sp>
      <p:grpSp>
        <p:nvGrpSpPr>
          <p:cNvPr id="7" name="Group 6">
            <a:extLst>
              <a:ext uri="{FF2B5EF4-FFF2-40B4-BE49-F238E27FC236}">
                <a16:creationId xmlns:a16="http://schemas.microsoft.com/office/drawing/2014/main" id="{95B29197-3B97-477F-B3F5-28F7AA173D37}"/>
              </a:ext>
            </a:extLst>
          </p:cNvPr>
          <p:cNvGrpSpPr/>
          <p:nvPr/>
        </p:nvGrpSpPr>
        <p:grpSpPr>
          <a:xfrm>
            <a:off x="1845450" y="2364828"/>
            <a:ext cx="1404561" cy="549608"/>
            <a:chOff x="177517" y="3973762"/>
            <a:chExt cx="711488" cy="278407"/>
          </a:xfrm>
        </p:grpSpPr>
        <p:pic>
          <p:nvPicPr>
            <p:cNvPr id="9" name="Picture 8">
              <a:extLst>
                <a:ext uri="{FF2B5EF4-FFF2-40B4-BE49-F238E27FC236}">
                  <a16:creationId xmlns:a16="http://schemas.microsoft.com/office/drawing/2014/main" id="{62DEC398-20D1-4B8B-B392-10CE8128A461}"/>
                </a:ext>
              </a:extLst>
            </p:cNvPr>
            <p:cNvPicPr>
              <a:picLocks noChangeAspect="1"/>
            </p:cNvPicPr>
            <p:nvPr/>
          </p:nvPicPr>
          <p:blipFill>
            <a:blip r:embed="rId4"/>
            <a:stretch>
              <a:fillRect/>
            </a:stretch>
          </p:blipFill>
          <p:spPr>
            <a:xfrm>
              <a:off x="177517" y="3973762"/>
              <a:ext cx="131214" cy="126000"/>
            </a:xfrm>
            <a:prstGeom prst="rect">
              <a:avLst/>
            </a:prstGeom>
          </p:spPr>
        </p:pic>
        <p:pic>
          <p:nvPicPr>
            <p:cNvPr id="10" name="Picture 9">
              <a:extLst>
                <a:ext uri="{FF2B5EF4-FFF2-40B4-BE49-F238E27FC236}">
                  <a16:creationId xmlns:a16="http://schemas.microsoft.com/office/drawing/2014/main" id="{8CC2F410-9E64-4794-B91A-25C3B74846EB}"/>
                </a:ext>
              </a:extLst>
            </p:cNvPr>
            <p:cNvPicPr>
              <a:picLocks noChangeAspect="1"/>
            </p:cNvPicPr>
            <p:nvPr/>
          </p:nvPicPr>
          <p:blipFill>
            <a:blip r:embed="rId4"/>
            <a:stretch>
              <a:fillRect/>
            </a:stretch>
          </p:blipFill>
          <p:spPr>
            <a:xfrm>
              <a:off x="372776" y="3973762"/>
              <a:ext cx="131214" cy="126000"/>
            </a:xfrm>
            <a:prstGeom prst="rect">
              <a:avLst/>
            </a:prstGeom>
          </p:spPr>
        </p:pic>
        <p:pic>
          <p:nvPicPr>
            <p:cNvPr id="11" name="Picture 10">
              <a:extLst>
                <a:ext uri="{FF2B5EF4-FFF2-40B4-BE49-F238E27FC236}">
                  <a16:creationId xmlns:a16="http://schemas.microsoft.com/office/drawing/2014/main" id="{79677314-4FEC-4DE2-AB92-139B1BA60298}"/>
                </a:ext>
              </a:extLst>
            </p:cNvPr>
            <p:cNvPicPr>
              <a:picLocks noChangeAspect="1"/>
            </p:cNvPicPr>
            <p:nvPr/>
          </p:nvPicPr>
          <p:blipFill>
            <a:blip r:embed="rId4"/>
            <a:stretch>
              <a:fillRect/>
            </a:stretch>
          </p:blipFill>
          <p:spPr>
            <a:xfrm>
              <a:off x="568035" y="3973762"/>
              <a:ext cx="131214" cy="126000"/>
            </a:xfrm>
            <a:prstGeom prst="rect">
              <a:avLst/>
            </a:prstGeom>
          </p:spPr>
        </p:pic>
        <p:pic>
          <p:nvPicPr>
            <p:cNvPr id="12" name="Picture 11">
              <a:extLst>
                <a:ext uri="{FF2B5EF4-FFF2-40B4-BE49-F238E27FC236}">
                  <a16:creationId xmlns:a16="http://schemas.microsoft.com/office/drawing/2014/main" id="{C0EC9279-C0E7-4A5C-8C29-FDEBF6E245CE}"/>
                </a:ext>
              </a:extLst>
            </p:cNvPr>
            <p:cNvPicPr>
              <a:picLocks noChangeAspect="1"/>
            </p:cNvPicPr>
            <p:nvPr/>
          </p:nvPicPr>
          <p:blipFill>
            <a:blip r:embed="rId4"/>
            <a:stretch>
              <a:fillRect/>
            </a:stretch>
          </p:blipFill>
          <p:spPr>
            <a:xfrm>
              <a:off x="177517" y="4126169"/>
              <a:ext cx="131214" cy="126000"/>
            </a:xfrm>
            <a:prstGeom prst="rect">
              <a:avLst/>
            </a:prstGeom>
          </p:spPr>
        </p:pic>
        <p:pic>
          <p:nvPicPr>
            <p:cNvPr id="13" name="Picture 12">
              <a:extLst>
                <a:ext uri="{FF2B5EF4-FFF2-40B4-BE49-F238E27FC236}">
                  <a16:creationId xmlns:a16="http://schemas.microsoft.com/office/drawing/2014/main" id="{348C2268-AF0A-4BAF-80EE-1318C18647B1}"/>
                </a:ext>
              </a:extLst>
            </p:cNvPr>
            <p:cNvPicPr>
              <a:picLocks noChangeAspect="1"/>
            </p:cNvPicPr>
            <p:nvPr/>
          </p:nvPicPr>
          <p:blipFill>
            <a:blip r:embed="rId4"/>
            <a:stretch>
              <a:fillRect/>
            </a:stretch>
          </p:blipFill>
          <p:spPr>
            <a:xfrm>
              <a:off x="372776" y="4126169"/>
              <a:ext cx="131214" cy="126000"/>
            </a:xfrm>
            <a:prstGeom prst="rect">
              <a:avLst/>
            </a:prstGeom>
          </p:spPr>
        </p:pic>
        <p:pic>
          <p:nvPicPr>
            <p:cNvPr id="14" name="Picture 13">
              <a:extLst>
                <a:ext uri="{FF2B5EF4-FFF2-40B4-BE49-F238E27FC236}">
                  <a16:creationId xmlns:a16="http://schemas.microsoft.com/office/drawing/2014/main" id="{8A336539-2DA5-4BB6-8FD3-BB3ECDDE7D1C}"/>
                </a:ext>
              </a:extLst>
            </p:cNvPr>
            <p:cNvPicPr>
              <a:picLocks noChangeAspect="1"/>
            </p:cNvPicPr>
            <p:nvPr/>
          </p:nvPicPr>
          <p:blipFill>
            <a:blip r:embed="rId4"/>
            <a:stretch>
              <a:fillRect/>
            </a:stretch>
          </p:blipFill>
          <p:spPr>
            <a:xfrm>
              <a:off x="568035" y="4126169"/>
              <a:ext cx="131214" cy="126000"/>
            </a:xfrm>
            <a:prstGeom prst="rect">
              <a:avLst/>
            </a:prstGeom>
          </p:spPr>
        </p:pic>
        <p:pic>
          <p:nvPicPr>
            <p:cNvPr id="15" name="Picture 14">
              <a:extLst>
                <a:ext uri="{FF2B5EF4-FFF2-40B4-BE49-F238E27FC236}">
                  <a16:creationId xmlns:a16="http://schemas.microsoft.com/office/drawing/2014/main" id="{E0B0CEEC-77E3-4565-B7FF-59AE88359DFD}"/>
                </a:ext>
              </a:extLst>
            </p:cNvPr>
            <p:cNvPicPr>
              <a:picLocks noChangeAspect="1"/>
            </p:cNvPicPr>
            <p:nvPr/>
          </p:nvPicPr>
          <p:blipFill>
            <a:blip r:embed="rId4"/>
            <a:stretch>
              <a:fillRect/>
            </a:stretch>
          </p:blipFill>
          <p:spPr>
            <a:xfrm>
              <a:off x="757791" y="4063169"/>
              <a:ext cx="131214" cy="126000"/>
            </a:xfrm>
            <a:prstGeom prst="rect">
              <a:avLst/>
            </a:prstGeom>
          </p:spPr>
        </p:pic>
      </p:grpSp>
      <p:grpSp>
        <p:nvGrpSpPr>
          <p:cNvPr id="20" name="Group 19">
            <a:extLst>
              <a:ext uri="{FF2B5EF4-FFF2-40B4-BE49-F238E27FC236}">
                <a16:creationId xmlns:a16="http://schemas.microsoft.com/office/drawing/2014/main" id="{A75584F4-1A02-432E-904B-73B6669C11D5}"/>
              </a:ext>
            </a:extLst>
          </p:cNvPr>
          <p:cNvGrpSpPr/>
          <p:nvPr/>
        </p:nvGrpSpPr>
        <p:grpSpPr>
          <a:xfrm>
            <a:off x="4870458" y="3452626"/>
            <a:ext cx="1393051" cy="570785"/>
            <a:chOff x="176001" y="4507007"/>
            <a:chExt cx="705657" cy="289134"/>
          </a:xfrm>
        </p:grpSpPr>
        <p:pic>
          <p:nvPicPr>
            <p:cNvPr id="21" name="Picture 20">
              <a:extLst>
                <a:ext uri="{FF2B5EF4-FFF2-40B4-BE49-F238E27FC236}">
                  <a16:creationId xmlns:a16="http://schemas.microsoft.com/office/drawing/2014/main" id="{950D87D7-F36F-452B-A290-701E2B83D1BE}"/>
                </a:ext>
              </a:extLst>
            </p:cNvPr>
            <p:cNvPicPr>
              <a:picLocks noChangeAspect="1"/>
            </p:cNvPicPr>
            <p:nvPr/>
          </p:nvPicPr>
          <p:blipFill>
            <a:blip r:embed="rId4"/>
            <a:stretch>
              <a:fillRect/>
            </a:stretch>
          </p:blipFill>
          <p:spPr>
            <a:xfrm>
              <a:off x="176001" y="4507007"/>
              <a:ext cx="131214" cy="126000"/>
            </a:xfrm>
            <a:prstGeom prst="rect">
              <a:avLst/>
            </a:prstGeom>
          </p:spPr>
        </p:pic>
        <p:pic>
          <p:nvPicPr>
            <p:cNvPr id="22" name="Picture 21">
              <a:extLst>
                <a:ext uri="{FF2B5EF4-FFF2-40B4-BE49-F238E27FC236}">
                  <a16:creationId xmlns:a16="http://schemas.microsoft.com/office/drawing/2014/main" id="{C2703A04-48BE-4309-9CC6-24B0DEDBB199}"/>
                </a:ext>
              </a:extLst>
            </p:cNvPr>
            <p:cNvPicPr>
              <a:picLocks noChangeAspect="1"/>
            </p:cNvPicPr>
            <p:nvPr/>
          </p:nvPicPr>
          <p:blipFill>
            <a:blip r:embed="rId4"/>
            <a:stretch>
              <a:fillRect/>
            </a:stretch>
          </p:blipFill>
          <p:spPr>
            <a:xfrm>
              <a:off x="371260" y="4507007"/>
              <a:ext cx="131214" cy="126000"/>
            </a:xfrm>
            <a:prstGeom prst="rect">
              <a:avLst/>
            </a:prstGeom>
          </p:spPr>
        </p:pic>
        <p:pic>
          <p:nvPicPr>
            <p:cNvPr id="23" name="Picture 22">
              <a:extLst>
                <a:ext uri="{FF2B5EF4-FFF2-40B4-BE49-F238E27FC236}">
                  <a16:creationId xmlns:a16="http://schemas.microsoft.com/office/drawing/2014/main" id="{73A6B366-F241-44DA-99F0-88EED0686837}"/>
                </a:ext>
              </a:extLst>
            </p:cNvPr>
            <p:cNvPicPr>
              <a:picLocks noChangeAspect="1"/>
            </p:cNvPicPr>
            <p:nvPr/>
          </p:nvPicPr>
          <p:blipFill>
            <a:blip r:embed="rId4"/>
            <a:stretch>
              <a:fillRect/>
            </a:stretch>
          </p:blipFill>
          <p:spPr>
            <a:xfrm>
              <a:off x="566519" y="4507007"/>
              <a:ext cx="131214" cy="126000"/>
            </a:xfrm>
            <a:prstGeom prst="rect">
              <a:avLst/>
            </a:prstGeom>
          </p:spPr>
        </p:pic>
        <p:pic>
          <p:nvPicPr>
            <p:cNvPr id="24" name="Picture 23">
              <a:extLst>
                <a:ext uri="{FF2B5EF4-FFF2-40B4-BE49-F238E27FC236}">
                  <a16:creationId xmlns:a16="http://schemas.microsoft.com/office/drawing/2014/main" id="{5C9CAD3F-7B52-4E9E-B1AD-06E39D8B8E13}"/>
                </a:ext>
              </a:extLst>
            </p:cNvPr>
            <p:cNvPicPr>
              <a:picLocks noChangeAspect="1"/>
            </p:cNvPicPr>
            <p:nvPr/>
          </p:nvPicPr>
          <p:blipFill>
            <a:blip r:embed="rId4"/>
            <a:stretch>
              <a:fillRect/>
            </a:stretch>
          </p:blipFill>
          <p:spPr>
            <a:xfrm>
              <a:off x="176001" y="4659414"/>
              <a:ext cx="131214" cy="126000"/>
            </a:xfrm>
            <a:prstGeom prst="rect">
              <a:avLst/>
            </a:prstGeom>
          </p:spPr>
        </p:pic>
        <p:pic>
          <p:nvPicPr>
            <p:cNvPr id="25" name="Picture 24">
              <a:extLst>
                <a:ext uri="{FF2B5EF4-FFF2-40B4-BE49-F238E27FC236}">
                  <a16:creationId xmlns:a16="http://schemas.microsoft.com/office/drawing/2014/main" id="{A47283F1-863D-467A-A8E0-52A822CE0F77}"/>
                </a:ext>
              </a:extLst>
            </p:cNvPr>
            <p:cNvPicPr>
              <a:picLocks noChangeAspect="1"/>
            </p:cNvPicPr>
            <p:nvPr/>
          </p:nvPicPr>
          <p:blipFill>
            <a:blip r:embed="rId4"/>
            <a:stretch>
              <a:fillRect/>
            </a:stretch>
          </p:blipFill>
          <p:spPr>
            <a:xfrm>
              <a:off x="371260" y="4659414"/>
              <a:ext cx="131214" cy="126000"/>
            </a:xfrm>
            <a:prstGeom prst="rect">
              <a:avLst/>
            </a:prstGeom>
          </p:spPr>
        </p:pic>
        <p:pic>
          <p:nvPicPr>
            <p:cNvPr id="26" name="Picture 25">
              <a:extLst>
                <a:ext uri="{FF2B5EF4-FFF2-40B4-BE49-F238E27FC236}">
                  <a16:creationId xmlns:a16="http://schemas.microsoft.com/office/drawing/2014/main" id="{CA976DE8-6010-4176-8244-B73F5515AE4B}"/>
                </a:ext>
              </a:extLst>
            </p:cNvPr>
            <p:cNvPicPr>
              <a:picLocks noChangeAspect="1"/>
            </p:cNvPicPr>
            <p:nvPr/>
          </p:nvPicPr>
          <p:blipFill>
            <a:blip r:embed="rId4"/>
            <a:stretch>
              <a:fillRect/>
            </a:stretch>
          </p:blipFill>
          <p:spPr>
            <a:xfrm>
              <a:off x="566519" y="4659414"/>
              <a:ext cx="131214" cy="126000"/>
            </a:xfrm>
            <a:prstGeom prst="rect">
              <a:avLst/>
            </a:prstGeom>
          </p:spPr>
        </p:pic>
        <p:pic>
          <p:nvPicPr>
            <p:cNvPr id="27" name="Picture 26">
              <a:extLst>
                <a:ext uri="{FF2B5EF4-FFF2-40B4-BE49-F238E27FC236}">
                  <a16:creationId xmlns:a16="http://schemas.microsoft.com/office/drawing/2014/main" id="{9610D84B-1EB2-40C4-9621-B2B90A3176B2}"/>
                </a:ext>
              </a:extLst>
            </p:cNvPr>
            <p:cNvPicPr>
              <a:picLocks noChangeAspect="1"/>
            </p:cNvPicPr>
            <p:nvPr/>
          </p:nvPicPr>
          <p:blipFill>
            <a:blip r:embed="rId4"/>
            <a:stretch>
              <a:fillRect/>
            </a:stretch>
          </p:blipFill>
          <p:spPr>
            <a:xfrm>
              <a:off x="750444" y="4517734"/>
              <a:ext cx="131214" cy="126000"/>
            </a:xfrm>
            <a:prstGeom prst="rect">
              <a:avLst/>
            </a:prstGeom>
          </p:spPr>
        </p:pic>
        <p:pic>
          <p:nvPicPr>
            <p:cNvPr id="28" name="Picture 27">
              <a:extLst>
                <a:ext uri="{FF2B5EF4-FFF2-40B4-BE49-F238E27FC236}">
                  <a16:creationId xmlns:a16="http://schemas.microsoft.com/office/drawing/2014/main" id="{B8F5E58E-EDB7-4A5D-90D7-72490F4703A7}"/>
                </a:ext>
              </a:extLst>
            </p:cNvPr>
            <p:cNvPicPr>
              <a:picLocks noChangeAspect="1"/>
            </p:cNvPicPr>
            <p:nvPr/>
          </p:nvPicPr>
          <p:blipFill>
            <a:blip r:embed="rId4"/>
            <a:stretch>
              <a:fillRect/>
            </a:stretch>
          </p:blipFill>
          <p:spPr>
            <a:xfrm>
              <a:off x="750444" y="4670141"/>
              <a:ext cx="131214" cy="126000"/>
            </a:xfrm>
            <a:prstGeom prst="rect">
              <a:avLst/>
            </a:prstGeom>
          </p:spPr>
        </p:pic>
      </p:grpSp>
      <p:grpSp>
        <p:nvGrpSpPr>
          <p:cNvPr id="29" name="Group 28">
            <a:extLst>
              <a:ext uri="{FF2B5EF4-FFF2-40B4-BE49-F238E27FC236}">
                <a16:creationId xmlns:a16="http://schemas.microsoft.com/office/drawing/2014/main" id="{287EA3CD-0D8D-491F-BD3A-AC9A5D8A9A83}"/>
              </a:ext>
            </a:extLst>
          </p:cNvPr>
          <p:cNvGrpSpPr/>
          <p:nvPr/>
        </p:nvGrpSpPr>
        <p:grpSpPr>
          <a:xfrm>
            <a:off x="1961019" y="4509400"/>
            <a:ext cx="1029960" cy="549608"/>
            <a:chOff x="177517" y="5088938"/>
            <a:chExt cx="521732" cy="278407"/>
          </a:xfrm>
        </p:grpSpPr>
        <p:pic>
          <p:nvPicPr>
            <p:cNvPr id="30" name="Picture 29">
              <a:extLst>
                <a:ext uri="{FF2B5EF4-FFF2-40B4-BE49-F238E27FC236}">
                  <a16:creationId xmlns:a16="http://schemas.microsoft.com/office/drawing/2014/main" id="{C7369980-E815-4B5B-803A-580C19B5E0AB}"/>
                </a:ext>
              </a:extLst>
            </p:cNvPr>
            <p:cNvPicPr>
              <a:picLocks noChangeAspect="1"/>
            </p:cNvPicPr>
            <p:nvPr/>
          </p:nvPicPr>
          <p:blipFill>
            <a:blip r:embed="rId4"/>
            <a:stretch>
              <a:fillRect/>
            </a:stretch>
          </p:blipFill>
          <p:spPr>
            <a:xfrm>
              <a:off x="177517" y="5088938"/>
              <a:ext cx="131214" cy="126000"/>
            </a:xfrm>
            <a:prstGeom prst="rect">
              <a:avLst/>
            </a:prstGeom>
          </p:spPr>
        </p:pic>
        <p:pic>
          <p:nvPicPr>
            <p:cNvPr id="31" name="Picture 30">
              <a:extLst>
                <a:ext uri="{FF2B5EF4-FFF2-40B4-BE49-F238E27FC236}">
                  <a16:creationId xmlns:a16="http://schemas.microsoft.com/office/drawing/2014/main" id="{5828201F-BB01-4A68-B1A7-D2FDB547100D}"/>
                </a:ext>
              </a:extLst>
            </p:cNvPr>
            <p:cNvPicPr>
              <a:picLocks noChangeAspect="1"/>
            </p:cNvPicPr>
            <p:nvPr/>
          </p:nvPicPr>
          <p:blipFill>
            <a:blip r:embed="rId4"/>
            <a:stretch>
              <a:fillRect/>
            </a:stretch>
          </p:blipFill>
          <p:spPr>
            <a:xfrm>
              <a:off x="372776" y="5088938"/>
              <a:ext cx="131214" cy="126000"/>
            </a:xfrm>
            <a:prstGeom prst="rect">
              <a:avLst/>
            </a:prstGeom>
          </p:spPr>
        </p:pic>
        <p:pic>
          <p:nvPicPr>
            <p:cNvPr id="32" name="Picture 31">
              <a:extLst>
                <a:ext uri="{FF2B5EF4-FFF2-40B4-BE49-F238E27FC236}">
                  <a16:creationId xmlns:a16="http://schemas.microsoft.com/office/drawing/2014/main" id="{BB12EF7E-7788-4A76-A68F-D71C1F0321F3}"/>
                </a:ext>
              </a:extLst>
            </p:cNvPr>
            <p:cNvPicPr>
              <a:picLocks noChangeAspect="1"/>
            </p:cNvPicPr>
            <p:nvPr/>
          </p:nvPicPr>
          <p:blipFill>
            <a:blip r:embed="rId4"/>
            <a:stretch>
              <a:fillRect/>
            </a:stretch>
          </p:blipFill>
          <p:spPr>
            <a:xfrm>
              <a:off x="568035" y="5088938"/>
              <a:ext cx="131214" cy="126000"/>
            </a:xfrm>
            <a:prstGeom prst="rect">
              <a:avLst/>
            </a:prstGeom>
          </p:spPr>
        </p:pic>
        <p:pic>
          <p:nvPicPr>
            <p:cNvPr id="33" name="Picture 32">
              <a:extLst>
                <a:ext uri="{FF2B5EF4-FFF2-40B4-BE49-F238E27FC236}">
                  <a16:creationId xmlns:a16="http://schemas.microsoft.com/office/drawing/2014/main" id="{95B51905-DC41-49C8-B052-740F49F1FD87}"/>
                </a:ext>
              </a:extLst>
            </p:cNvPr>
            <p:cNvPicPr>
              <a:picLocks noChangeAspect="1"/>
            </p:cNvPicPr>
            <p:nvPr/>
          </p:nvPicPr>
          <p:blipFill>
            <a:blip r:embed="rId4"/>
            <a:stretch>
              <a:fillRect/>
            </a:stretch>
          </p:blipFill>
          <p:spPr>
            <a:xfrm>
              <a:off x="177517" y="5241345"/>
              <a:ext cx="131214" cy="126000"/>
            </a:xfrm>
            <a:prstGeom prst="rect">
              <a:avLst/>
            </a:prstGeom>
          </p:spPr>
        </p:pic>
        <p:pic>
          <p:nvPicPr>
            <p:cNvPr id="34" name="Picture 33">
              <a:extLst>
                <a:ext uri="{FF2B5EF4-FFF2-40B4-BE49-F238E27FC236}">
                  <a16:creationId xmlns:a16="http://schemas.microsoft.com/office/drawing/2014/main" id="{755BCE43-4A7D-43E3-9409-71470C0780E0}"/>
                </a:ext>
              </a:extLst>
            </p:cNvPr>
            <p:cNvPicPr>
              <a:picLocks noChangeAspect="1"/>
            </p:cNvPicPr>
            <p:nvPr/>
          </p:nvPicPr>
          <p:blipFill>
            <a:blip r:embed="rId4"/>
            <a:stretch>
              <a:fillRect/>
            </a:stretch>
          </p:blipFill>
          <p:spPr>
            <a:xfrm>
              <a:off x="372776" y="5241345"/>
              <a:ext cx="131214" cy="126000"/>
            </a:xfrm>
            <a:prstGeom prst="rect">
              <a:avLst/>
            </a:prstGeom>
          </p:spPr>
        </p:pic>
        <p:pic>
          <p:nvPicPr>
            <p:cNvPr id="35" name="Picture 34">
              <a:extLst>
                <a:ext uri="{FF2B5EF4-FFF2-40B4-BE49-F238E27FC236}">
                  <a16:creationId xmlns:a16="http://schemas.microsoft.com/office/drawing/2014/main" id="{417B6D52-5981-4D49-988C-1AA02D9286CD}"/>
                </a:ext>
              </a:extLst>
            </p:cNvPr>
            <p:cNvPicPr>
              <a:picLocks noChangeAspect="1"/>
            </p:cNvPicPr>
            <p:nvPr/>
          </p:nvPicPr>
          <p:blipFill>
            <a:blip r:embed="rId4"/>
            <a:stretch>
              <a:fillRect/>
            </a:stretch>
          </p:blipFill>
          <p:spPr>
            <a:xfrm>
              <a:off x="568035" y="5241345"/>
              <a:ext cx="131214" cy="126000"/>
            </a:xfrm>
            <a:prstGeom prst="rect">
              <a:avLst/>
            </a:prstGeom>
          </p:spPr>
        </p:pic>
      </p:grpSp>
      <p:grpSp>
        <p:nvGrpSpPr>
          <p:cNvPr id="36" name="Group 35">
            <a:extLst>
              <a:ext uri="{FF2B5EF4-FFF2-40B4-BE49-F238E27FC236}">
                <a16:creationId xmlns:a16="http://schemas.microsoft.com/office/drawing/2014/main" id="{455322C1-0EE5-422F-B698-E401EFFEA8A8}"/>
              </a:ext>
            </a:extLst>
          </p:cNvPr>
          <p:cNvGrpSpPr/>
          <p:nvPr/>
        </p:nvGrpSpPr>
        <p:grpSpPr>
          <a:xfrm>
            <a:off x="4756960" y="5530323"/>
            <a:ext cx="1768854" cy="550250"/>
            <a:chOff x="163707" y="5653507"/>
            <a:chExt cx="896022" cy="278732"/>
          </a:xfrm>
        </p:grpSpPr>
        <p:pic>
          <p:nvPicPr>
            <p:cNvPr id="37" name="Picture 36">
              <a:extLst>
                <a:ext uri="{FF2B5EF4-FFF2-40B4-BE49-F238E27FC236}">
                  <a16:creationId xmlns:a16="http://schemas.microsoft.com/office/drawing/2014/main" id="{7260E3D7-88B2-4934-8199-DF72098C2A6B}"/>
                </a:ext>
              </a:extLst>
            </p:cNvPr>
            <p:cNvPicPr>
              <a:picLocks noChangeAspect="1"/>
            </p:cNvPicPr>
            <p:nvPr/>
          </p:nvPicPr>
          <p:blipFill>
            <a:blip r:embed="rId4"/>
            <a:stretch>
              <a:fillRect/>
            </a:stretch>
          </p:blipFill>
          <p:spPr>
            <a:xfrm>
              <a:off x="163707" y="5653507"/>
              <a:ext cx="131214" cy="126000"/>
            </a:xfrm>
            <a:prstGeom prst="rect">
              <a:avLst/>
            </a:prstGeom>
          </p:spPr>
        </p:pic>
        <p:pic>
          <p:nvPicPr>
            <p:cNvPr id="38" name="Picture 37">
              <a:extLst>
                <a:ext uri="{FF2B5EF4-FFF2-40B4-BE49-F238E27FC236}">
                  <a16:creationId xmlns:a16="http://schemas.microsoft.com/office/drawing/2014/main" id="{62E664AD-9F41-432E-806D-20B73447FC89}"/>
                </a:ext>
              </a:extLst>
            </p:cNvPr>
            <p:cNvPicPr>
              <a:picLocks noChangeAspect="1"/>
            </p:cNvPicPr>
            <p:nvPr/>
          </p:nvPicPr>
          <p:blipFill>
            <a:blip r:embed="rId4"/>
            <a:stretch>
              <a:fillRect/>
            </a:stretch>
          </p:blipFill>
          <p:spPr>
            <a:xfrm>
              <a:off x="358966" y="5653507"/>
              <a:ext cx="131214" cy="126000"/>
            </a:xfrm>
            <a:prstGeom prst="rect">
              <a:avLst/>
            </a:prstGeom>
          </p:spPr>
        </p:pic>
        <p:pic>
          <p:nvPicPr>
            <p:cNvPr id="39" name="Picture 38">
              <a:extLst>
                <a:ext uri="{FF2B5EF4-FFF2-40B4-BE49-F238E27FC236}">
                  <a16:creationId xmlns:a16="http://schemas.microsoft.com/office/drawing/2014/main" id="{47FE69B0-ECEA-455C-BF5F-1F652DDC9B20}"/>
                </a:ext>
              </a:extLst>
            </p:cNvPr>
            <p:cNvPicPr>
              <a:picLocks noChangeAspect="1"/>
            </p:cNvPicPr>
            <p:nvPr/>
          </p:nvPicPr>
          <p:blipFill>
            <a:blip r:embed="rId4"/>
            <a:stretch>
              <a:fillRect/>
            </a:stretch>
          </p:blipFill>
          <p:spPr>
            <a:xfrm>
              <a:off x="554225" y="5653507"/>
              <a:ext cx="131214" cy="126000"/>
            </a:xfrm>
            <a:prstGeom prst="rect">
              <a:avLst/>
            </a:prstGeom>
          </p:spPr>
        </p:pic>
        <p:pic>
          <p:nvPicPr>
            <p:cNvPr id="40" name="Picture 39">
              <a:extLst>
                <a:ext uri="{FF2B5EF4-FFF2-40B4-BE49-F238E27FC236}">
                  <a16:creationId xmlns:a16="http://schemas.microsoft.com/office/drawing/2014/main" id="{B07D511D-B3DC-49A4-AE0D-26E76FE0E7AB}"/>
                </a:ext>
              </a:extLst>
            </p:cNvPr>
            <p:cNvPicPr>
              <a:picLocks noChangeAspect="1"/>
            </p:cNvPicPr>
            <p:nvPr/>
          </p:nvPicPr>
          <p:blipFill>
            <a:blip r:embed="rId4"/>
            <a:stretch>
              <a:fillRect/>
            </a:stretch>
          </p:blipFill>
          <p:spPr>
            <a:xfrm>
              <a:off x="163707" y="5805914"/>
              <a:ext cx="131214" cy="126000"/>
            </a:xfrm>
            <a:prstGeom prst="rect">
              <a:avLst/>
            </a:prstGeom>
          </p:spPr>
        </p:pic>
        <p:pic>
          <p:nvPicPr>
            <p:cNvPr id="41" name="Picture 40">
              <a:extLst>
                <a:ext uri="{FF2B5EF4-FFF2-40B4-BE49-F238E27FC236}">
                  <a16:creationId xmlns:a16="http://schemas.microsoft.com/office/drawing/2014/main" id="{00C9BBF7-2C58-4403-A9B9-D504A8816006}"/>
                </a:ext>
              </a:extLst>
            </p:cNvPr>
            <p:cNvPicPr>
              <a:picLocks noChangeAspect="1"/>
            </p:cNvPicPr>
            <p:nvPr/>
          </p:nvPicPr>
          <p:blipFill>
            <a:blip r:embed="rId4"/>
            <a:stretch>
              <a:fillRect/>
            </a:stretch>
          </p:blipFill>
          <p:spPr>
            <a:xfrm>
              <a:off x="358966" y="5805914"/>
              <a:ext cx="131214" cy="126000"/>
            </a:xfrm>
            <a:prstGeom prst="rect">
              <a:avLst/>
            </a:prstGeom>
          </p:spPr>
        </p:pic>
        <p:pic>
          <p:nvPicPr>
            <p:cNvPr id="42" name="Picture 41">
              <a:extLst>
                <a:ext uri="{FF2B5EF4-FFF2-40B4-BE49-F238E27FC236}">
                  <a16:creationId xmlns:a16="http://schemas.microsoft.com/office/drawing/2014/main" id="{EA6A0B91-0659-4232-BBB1-2661D6D64E78}"/>
                </a:ext>
              </a:extLst>
            </p:cNvPr>
            <p:cNvPicPr>
              <a:picLocks noChangeAspect="1"/>
            </p:cNvPicPr>
            <p:nvPr/>
          </p:nvPicPr>
          <p:blipFill>
            <a:blip r:embed="rId4"/>
            <a:stretch>
              <a:fillRect/>
            </a:stretch>
          </p:blipFill>
          <p:spPr>
            <a:xfrm>
              <a:off x="554225" y="5805914"/>
              <a:ext cx="131214" cy="126000"/>
            </a:xfrm>
            <a:prstGeom prst="rect">
              <a:avLst/>
            </a:prstGeom>
          </p:spPr>
        </p:pic>
        <p:pic>
          <p:nvPicPr>
            <p:cNvPr id="43" name="Picture 42">
              <a:extLst>
                <a:ext uri="{FF2B5EF4-FFF2-40B4-BE49-F238E27FC236}">
                  <a16:creationId xmlns:a16="http://schemas.microsoft.com/office/drawing/2014/main" id="{38CCC5E7-C511-4C3B-B733-D22BCD87D7A2}"/>
                </a:ext>
              </a:extLst>
            </p:cNvPr>
            <p:cNvPicPr>
              <a:picLocks noChangeAspect="1"/>
            </p:cNvPicPr>
            <p:nvPr/>
          </p:nvPicPr>
          <p:blipFill>
            <a:blip r:embed="rId4"/>
            <a:stretch>
              <a:fillRect/>
            </a:stretch>
          </p:blipFill>
          <p:spPr>
            <a:xfrm>
              <a:off x="741370" y="5653832"/>
              <a:ext cx="131214" cy="126000"/>
            </a:xfrm>
            <a:prstGeom prst="rect">
              <a:avLst/>
            </a:prstGeom>
          </p:spPr>
        </p:pic>
        <p:pic>
          <p:nvPicPr>
            <p:cNvPr id="44" name="Picture 43">
              <a:extLst>
                <a:ext uri="{FF2B5EF4-FFF2-40B4-BE49-F238E27FC236}">
                  <a16:creationId xmlns:a16="http://schemas.microsoft.com/office/drawing/2014/main" id="{E8E69A81-2136-49B6-B736-BC28EA6AAE61}"/>
                </a:ext>
              </a:extLst>
            </p:cNvPr>
            <p:cNvPicPr>
              <a:picLocks noChangeAspect="1"/>
            </p:cNvPicPr>
            <p:nvPr/>
          </p:nvPicPr>
          <p:blipFill>
            <a:blip r:embed="rId4"/>
            <a:stretch>
              <a:fillRect/>
            </a:stretch>
          </p:blipFill>
          <p:spPr>
            <a:xfrm>
              <a:off x="741370" y="5806239"/>
              <a:ext cx="131214" cy="126000"/>
            </a:xfrm>
            <a:prstGeom prst="rect">
              <a:avLst/>
            </a:prstGeom>
          </p:spPr>
        </p:pic>
        <p:pic>
          <p:nvPicPr>
            <p:cNvPr id="45" name="Picture 44">
              <a:extLst>
                <a:ext uri="{FF2B5EF4-FFF2-40B4-BE49-F238E27FC236}">
                  <a16:creationId xmlns:a16="http://schemas.microsoft.com/office/drawing/2014/main" id="{01E2DDC7-4B75-4889-A448-207E718A246D}"/>
                </a:ext>
              </a:extLst>
            </p:cNvPr>
            <p:cNvPicPr>
              <a:picLocks noChangeAspect="1"/>
            </p:cNvPicPr>
            <p:nvPr/>
          </p:nvPicPr>
          <p:blipFill>
            <a:blip r:embed="rId4"/>
            <a:stretch>
              <a:fillRect/>
            </a:stretch>
          </p:blipFill>
          <p:spPr>
            <a:xfrm>
              <a:off x="928515" y="5742914"/>
              <a:ext cx="131214" cy="126000"/>
            </a:xfrm>
            <a:prstGeom prst="rect">
              <a:avLst/>
            </a:prstGeom>
          </p:spPr>
        </p:pic>
      </p:grpSp>
      <p:cxnSp>
        <p:nvCxnSpPr>
          <p:cNvPr id="4" name="Straight Connector 3">
            <a:extLst>
              <a:ext uri="{FF2B5EF4-FFF2-40B4-BE49-F238E27FC236}">
                <a16:creationId xmlns:a16="http://schemas.microsoft.com/office/drawing/2014/main" id="{03631A6C-CB20-442A-A3B2-B5C2E215041E}"/>
              </a:ext>
            </a:extLst>
          </p:cNvPr>
          <p:cNvCxnSpPr/>
          <p:nvPr/>
        </p:nvCxnSpPr>
        <p:spPr>
          <a:xfrm flipV="1">
            <a:off x="3352800" y="1802295"/>
            <a:ext cx="503583" cy="46382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4D43A0BB-7B31-401F-AB7D-5373D15EB3F7}"/>
              </a:ext>
            </a:extLst>
          </p:cNvPr>
          <p:cNvCxnSpPr/>
          <p:nvPr/>
        </p:nvCxnSpPr>
        <p:spPr>
          <a:xfrm flipV="1">
            <a:off x="3352799" y="3899041"/>
            <a:ext cx="503583" cy="46382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04767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233774" cy="403587"/>
            <a:chOff x="79697" y="6454317"/>
            <a:chExt cx="1233774"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23377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these doubling number sentences.</a:t>
            </a:r>
          </a:p>
          <a:p>
            <a:endParaRPr lang="en-GB" sz="26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Double 7 is 14.</a:t>
            </a:r>
          </a:p>
          <a:p>
            <a:pPr algn="ctr"/>
            <a:r>
              <a:rPr lang="en-GB" sz="2000" b="1" dirty="0">
                <a:solidFill>
                  <a:schemeClr val="tx1"/>
                </a:solidFill>
                <a:latin typeface="Century Gothic" panose="020B0502020202020204" pitchFamily="34" charset="0"/>
              </a:rPr>
              <a:t> </a:t>
            </a:r>
          </a:p>
          <a:p>
            <a:pPr algn="ctr"/>
            <a:r>
              <a:rPr lang="en-GB" sz="2600" b="1" dirty="0">
                <a:solidFill>
                  <a:schemeClr val="tx1"/>
                </a:solidFill>
                <a:latin typeface="Century Gothic" panose="020B0502020202020204" pitchFamily="34" charset="0"/>
              </a:rPr>
              <a:t>Double 8 is _____.</a:t>
            </a:r>
          </a:p>
          <a:p>
            <a:pPr algn="ctr"/>
            <a:endParaRPr lang="en-GB" sz="20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Double 9 is 18.</a:t>
            </a:r>
          </a:p>
          <a:p>
            <a:pPr algn="ctr"/>
            <a:endParaRPr lang="en-GB" sz="20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Double 10 is _____.</a:t>
            </a:r>
          </a:p>
          <a:p>
            <a:pPr algn="ctr"/>
            <a:endParaRPr lang="en-GB" sz="20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Double 6 is 12.</a:t>
            </a:r>
          </a:p>
          <a:p>
            <a:endParaRPr lang="en-GB" sz="20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Explain how you know.</a:t>
            </a:r>
          </a:p>
          <a:p>
            <a:pPr algn="ctr"/>
            <a:endParaRPr lang="en-GB" sz="2600" b="1" dirty="0">
              <a:solidFill>
                <a:schemeClr val="tx1"/>
              </a:solidFill>
              <a:latin typeface="Century Gothic" panose="020B0502020202020204" pitchFamily="34" charset="0"/>
            </a:endParaRPr>
          </a:p>
          <a:p>
            <a:pPr lvl="0" defTabSz="514350">
              <a:defRPr/>
            </a:pPr>
            <a:endParaRPr lang="en-GB" sz="2800"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36280723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229012" cy="403587"/>
            <a:chOff x="79697" y="6454317"/>
            <a:chExt cx="1229012"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22901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these doubling number sentences.</a:t>
            </a:r>
          </a:p>
          <a:p>
            <a:endParaRPr lang="en-GB" sz="26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Double 7 is 14.</a:t>
            </a:r>
          </a:p>
          <a:p>
            <a:pPr algn="ctr"/>
            <a:r>
              <a:rPr lang="en-GB" sz="2000" b="1" dirty="0">
                <a:solidFill>
                  <a:schemeClr val="tx1"/>
                </a:solidFill>
                <a:latin typeface="Century Gothic" panose="020B0502020202020204" pitchFamily="34" charset="0"/>
              </a:rPr>
              <a:t> </a:t>
            </a:r>
          </a:p>
          <a:p>
            <a:pPr algn="ctr"/>
            <a:r>
              <a:rPr lang="en-GB" sz="2600" b="1" dirty="0">
                <a:solidFill>
                  <a:schemeClr val="tx1"/>
                </a:solidFill>
                <a:latin typeface="Century Gothic" panose="020B0502020202020204" pitchFamily="34" charset="0"/>
              </a:rPr>
              <a:t>Double 8 is </a:t>
            </a:r>
            <a:r>
              <a:rPr lang="en-GB" sz="2600" b="1" dirty="0">
                <a:solidFill>
                  <a:srgbClr val="FF0000"/>
                </a:solidFill>
                <a:latin typeface="Century Gothic" panose="020B0502020202020204" pitchFamily="34" charset="0"/>
              </a:rPr>
              <a:t>16</a:t>
            </a:r>
            <a:r>
              <a:rPr lang="en-GB" sz="2600" b="1" dirty="0">
                <a:solidFill>
                  <a:schemeClr val="tx1"/>
                </a:solidFill>
                <a:latin typeface="Century Gothic" panose="020B0502020202020204" pitchFamily="34" charset="0"/>
              </a:rPr>
              <a:t>.</a:t>
            </a:r>
          </a:p>
          <a:p>
            <a:pPr algn="ctr"/>
            <a:r>
              <a:rPr lang="en-GB" sz="2000" b="1" dirty="0">
                <a:solidFill>
                  <a:schemeClr val="tx1"/>
                </a:solidFill>
                <a:latin typeface="Century Gothic" panose="020B0502020202020204" pitchFamily="34" charset="0"/>
              </a:rPr>
              <a:t>I know this because…</a:t>
            </a:r>
          </a:p>
          <a:p>
            <a:pPr algn="ctr"/>
            <a:r>
              <a:rPr lang="en-GB" sz="2000" b="1" dirty="0">
                <a:solidFill>
                  <a:schemeClr val="tx1"/>
                </a:solidFill>
                <a:latin typeface="Century Gothic" panose="020B0502020202020204" pitchFamily="34" charset="0"/>
              </a:rPr>
              <a:t> </a:t>
            </a:r>
          </a:p>
          <a:p>
            <a:pPr algn="ctr"/>
            <a:r>
              <a:rPr lang="en-GB" sz="2600" b="1" dirty="0">
                <a:solidFill>
                  <a:schemeClr val="tx1"/>
                </a:solidFill>
                <a:latin typeface="Century Gothic" panose="020B0502020202020204" pitchFamily="34" charset="0"/>
              </a:rPr>
              <a:t>Double 9 is 18.</a:t>
            </a:r>
          </a:p>
          <a:p>
            <a:pPr algn="ctr"/>
            <a:endParaRPr lang="en-GB" sz="20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Double 10 is </a:t>
            </a:r>
            <a:r>
              <a:rPr lang="en-GB" sz="2600" b="1" dirty="0">
                <a:solidFill>
                  <a:srgbClr val="FF0000"/>
                </a:solidFill>
                <a:latin typeface="Century Gothic" panose="020B0502020202020204" pitchFamily="34" charset="0"/>
              </a:rPr>
              <a:t>20</a:t>
            </a:r>
            <a:r>
              <a:rPr lang="en-GB" sz="2600" b="1" dirty="0">
                <a:solidFill>
                  <a:schemeClr val="tx1"/>
                </a:solidFill>
                <a:latin typeface="Century Gothic" panose="020B0502020202020204" pitchFamily="34" charset="0"/>
              </a:rPr>
              <a:t>.</a:t>
            </a:r>
          </a:p>
          <a:p>
            <a:pPr algn="ctr"/>
            <a:r>
              <a:rPr lang="en-GB" sz="2000" b="1" dirty="0">
                <a:solidFill>
                  <a:schemeClr val="tx1"/>
                </a:solidFill>
                <a:latin typeface="Century Gothic" panose="020B0502020202020204" pitchFamily="34" charset="0"/>
              </a:rPr>
              <a:t>I know this because…</a:t>
            </a:r>
          </a:p>
          <a:p>
            <a:pPr algn="ctr"/>
            <a:r>
              <a:rPr lang="en-GB" sz="2600" b="1" dirty="0">
                <a:solidFill>
                  <a:schemeClr val="tx1"/>
                </a:solidFill>
                <a:latin typeface="Century Gothic" panose="020B0502020202020204" pitchFamily="34" charset="0"/>
              </a:rPr>
              <a:t>Double 6 is 12.</a:t>
            </a:r>
          </a:p>
          <a:p>
            <a:endParaRPr lang="en-GB" sz="20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Explain how you know.</a:t>
            </a:r>
          </a:p>
          <a:p>
            <a:pPr lvl="0" defTabSz="514350">
              <a:defRPr/>
            </a:pPr>
            <a:endParaRPr lang="en-GB" sz="2800"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37294512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233774" cy="403587"/>
            <a:chOff x="79697" y="6454317"/>
            <a:chExt cx="1233774"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23377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these doubling number sentences.</a:t>
            </a:r>
          </a:p>
          <a:p>
            <a:pPr algn="ctr"/>
            <a:endParaRPr lang="en-GB" sz="26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Double 7 is 14.</a:t>
            </a:r>
          </a:p>
          <a:p>
            <a:pPr algn="ctr"/>
            <a:r>
              <a:rPr lang="en-GB" sz="2000" b="1" dirty="0">
                <a:solidFill>
                  <a:schemeClr val="tx1"/>
                </a:solidFill>
                <a:latin typeface="Century Gothic" panose="020B0502020202020204" pitchFamily="34" charset="0"/>
              </a:rPr>
              <a:t> </a:t>
            </a:r>
          </a:p>
          <a:p>
            <a:pPr algn="ctr"/>
            <a:r>
              <a:rPr lang="en-GB" sz="2600" b="1" dirty="0">
                <a:solidFill>
                  <a:schemeClr val="tx1"/>
                </a:solidFill>
                <a:latin typeface="Century Gothic" panose="020B0502020202020204" pitchFamily="34" charset="0"/>
              </a:rPr>
              <a:t>Double 8 is </a:t>
            </a:r>
            <a:r>
              <a:rPr lang="en-GB" sz="2600" b="1" dirty="0">
                <a:solidFill>
                  <a:srgbClr val="FF0000"/>
                </a:solidFill>
                <a:latin typeface="Century Gothic" panose="020B0502020202020204" pitchFamily="34" charset="0"/>
              </a:rPr>
              <a:t>16</a:t>
            </a:r>
            <a:r>
              <a:rPr lang="en-GB" sz="2600" b="1" dirty="0">
                <a:solidFill>
                  <a:schemeClr val="tx1"/>
                </a:solidFill>
                <a:latin typeface="Century Gothic" panose="020B0502020202020204" pitchFamily="34" charset="0"/>
              </a:rPr>
              <a:t>.</a:t>
            </a:r>
          </a:p>
          <a:p>
            <a:pPr algn="ctr"/>
            <a:r>
              <a:rPr lang="en-GB" sz="2000" b="1" dirty="0">
                <a:solidFill>
                  <a:srgbClr val="FF0000"/>
                </a:solidFill>
                <a:latin typeface="Century Gothic" panose="020B0502020202020204" pitchFamily="34" charset="0"/>
              </a:rPr>
              <a:t>I know this because 8 + 8 = 16.</a:t>
            </a:r>
          </a:p>
          <a:p>
            <a:pPr algn="ctr"/>
            <a:r>
              <a:rPr lang="en-GB" sz="2000" b="1" dirty="0">
                <a:solidFill>
                  <a:schemeClr val="tx1"/>
                </a:solidFill>
                <a:latin typeface="Century Gothic" panose="020B0502020202020204" pitchFamily="34" charset="0"/>
              </a:rPr>
              <a:t> </a:t>
            </a:r>
          </a:p>
          <a:p>
            <a:pPr algn="ctr"/>
            <a:r>
              <a:rPr lang="en-GB" sz="2600" b="1" dirty="0">
                <a:solidFill>
                  <a:schemeClr val="tx1"/>
                </a:solidFill>
                <a:latin typeface="Century Gothic" panose="020B0502020202020204" pitchFamily="34" charset="0"/>
              </a:rPr>
              <a:t>Double 9 is 18.</a:t>
            </a:r>
          </a:p>
          <a:p>
            <a:pPr algn="ctr"/>
            <a:endParaRPr lang="en-GB" sz="20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Double 10 is </a:t>
            </a:r>
            <a:r>
              <a:rPr lang="en-GB" sz="2600" b="1" dirty="0">
                <a:solidFill>
                  <a:srgbClr val="FF0000"/>
                </a:solidFill>
                <a:latin typeface="Century Gothic" panose="020B0502020202020204" pitchFamily="34" charset="0"/>
              </a:rPr>
              <a:t>20</a:t>
            </a:r>
            <a:r>
              <a:rPr lang="en-GB" sz="2600" b="1" dirty="0">
                <a:solidFill>
                  <a:schemeClr val="tx1"/>
                </a:solidFill>
                <a:latin typeface="Century Gothic" panose="020B0502020202020204" pitchFamily="34" charset="0"/>
              </a:rPr>
              <a:t>.</a:t>
            </a:r>
          </a:p>
          <a:p>
            <a:pPr algn="ctr"/>
            <a:r>
              <a:rPr lang="en-GB" sz="2000" b="1" dirty="0">
                <a:solidFill>
                  <a:srgbClr val="FF0000"/>
                </a:solidFill>
                <a:latin typeface="Century Gothic" panose="020B0502020202020204" pitchFamily="34" charset="0"/>
              </a:rPr>
              <a:t>I know this because 10 + 10 = 20.</a:t>
            </a:r>
          </a:p>
          <a:p>
            <a:pPr algn="ctr"/>
            <a:r>
              <a:rPr lang="en-GB" sz="2000" b="1" dirty="0">
                <a:solidFill>
                  <a:schemeClr val="tx1"/>
                </a:solidFill>
                <a:latin typeface="Century Gothic" panose="020B0502020202020204" pitchFamily="34" charset="0"/>
              </a:rPr>
              <a:t> </a:t>
            </a:r>
            <a:r>
              <a:rPr lang="en-GB" sz="2000" b="1" dirty="0">
                <a:solidFill>
                  <a:srgbClr val="FF0000"/>
                </a:solidFill>
                <a:latin typeface="Century Gothic" panose="020B0502020202020204" pitchFamily="34" charset="0"/>
              </a:rPr>
              <a:t> </a:t>
            </a:r>
            <a:endParaRPr lang="en-GB" sz="20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Double 6 is 12.</a:t>
            </a:r>
          </a:p>
          <a:p>
            <a:endParaRPr lang="en-GB" sz="2000" b="1" dirty="0">
              <a:solidFill>
                <a:schemeClr val="tx1"/>
              </a:solidFill>
              <a:latin typeface="Century Gothic" panose="020B0502020202020204" pitchFamily="34" charset="0"/>
            </a:endParaRPr>
          </a:p>
          <a:p>
            <a:pPr algn="ctr"/>
            <a:r>
              <a:rPr lang="en-GB" sz="2600" b="1" dirty="0">
                <a:solidFill>
                  <a:schemeClr val="tx1"/>
                </a:solidFill>
                <a:latin typeface="Century Gothic" panose="020B0502020202020204" pitchFamily="34" charset="0"/>
              </a:rPr>
              <a:t>Explain how you know.</a:t>
            </a:r>
          </a:p>
          <a:p>
            <a:pPr lvl="0" defTabSz="514350">
              <a:defRPr/>
            </a:pPr>
            <a:endParaRPr lang="en-GB" sz="2800"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25969254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D64E43CF4DF514A8140E7B33CB3988E" ma:contentTypeVersion="6" ma:contentTypeDescription="Create a new document." ma:contentTypeScope="" ma:versionID="8dd7631cea4fb613d197248202b75270">
  <xsd:schema xmlns:xsd="http://www.w3.org/2001/XMLSchema" xmlns:xs="http://www.w3.org/2001/XMLSchema" xmlns:p="http://schemas.microsoft.com/office/2006/metadata/properties" xmlns:ns2="51812c4a-dc0e-4493-97d8-d30f2e4f3fb1" targetNamespace="http://schemas.microsoft.com/office/2006/metadata/properties" ma:root="true" ma:fieldsID="9fc52a2dfb841d23cf14bf5bca4fa281" ns2:_="">
    <xsd:import namespace="51812c4a-dc0e-4493-97d8-d30f2e4f3f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812c4a-dc0e-4493-97d8-d30f2e4f3fb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51812c4a-dc0e-4493-97d8-d30f2e4f3fb1"/>
    <ds:schemaRef ds:uri="http://www.w3.org/XML/1998/namespace"/>
  </ds:schemaRefs>
</ds:datastoreItem>
</file>

<file path=customXml/itemProps3.xml><?xml version="1.0" encoding="utf-8"?>
<ds:datastoreItem xmlns:ds="http://schemas.openxmlformats.org/officeDocument/2006/customXml" ds:itemID="{95AFA635-21B5-4156-AAC5-32CB855068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812c4a-dc0e-4493-97d8-d30f2e4f3f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1255</TotalTime>
  <Words>738</Words>
  <Application>Microsoft Office PowerPoint</Application>
  <PresentationFormat>On-screen Show (4:3)</PresentationFormat>
  <Paragraphs>212</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Century Gothic</vt:lpstr>
      <vt:lpstr>SassoonCRInfantMedium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51</cp:revision>
  <dcterms:created xsi:type="dcterms:W3CDTF">2018-03-17T10:08:43Z</dcterms:created>
  <dcterms:modified xsi:type="dcterms:W3CDTF">2020-06-17T16:39:38Z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0x0101003D64E43CF4DF514A8140E7B33CB3988E</vt:lpwstr>
  </property>
  <property fmtid="{D5CDD505-2E9C-101B-9397-08002B2CF9AE}" pid="3" name="TaxKeyword">
    <vt:lpwstr/>
  </property>
</Properties>
</file>