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7" r:id="rId7"/>
    <p:sldId id="263" r:id="rId8"/>
    <p:sldId id="264" r:id="rId9"/>
    <p:sldId id="265" r:id="rId10"/>
    <p:sldId id="269" r:id="rId11"/>
    <p:sldId id="272" r:id="rId12"/>
    <p:sldId id="271" r:id="rId13"/>
    <p:sldId id="270" r:id="rId14"/>
    <p:sldId id="266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t>5/14/2020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t>5/14/2020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t>5/14/2020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t>5/14/2020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t>5/14/2020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t>5/14/2020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t>5/14/2020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t>5/14/2020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t>5/14/2020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t>5/14/2020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t>5/14/2020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t>5/14/2020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gif"/><Relationship Id="rId9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gif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gif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jpeg"/><Relationship Id="rId3" Type="http://schemas.microsoft.com/office/2007/relationships/media" Target="../media/media4.m4a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13.png"/><Relationship Id="rId10" Type="http://schemas.openxmlformats.org/officeDocument/2006/relationships/image" Target="../media/image8.jpeg"/><Relationship Id="rId4" Type="http://schemas.openxmlformats.org/officeDocument/2006/relationships/audio" Target="../media/media4.m4a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gif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6.gif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6.gif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6.gif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6.gif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jpeg"/><Relationship Id="rId3" Type="http://schemas.microsoft.com/office/2007/relationships/media" Target="../media/media11.m4a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13.png"/><Relationship Id="rId10" Type="http://schemas.openxmlformats.org/officeDocument/2006/relationships/image" Target="../media/image8.jpeg"/><Relationship Id="rId4" Type="http://schemas.openxmlformats.org/officeDocument/2006/relationships/audio" Target="../media/media11.m4a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6.gif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6.gif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6.gif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jpeg"/><Relationship Id="rId3" Type="http://schemas.microsoft.com/office/2007/relationships/media" Target="../media/media16.m4a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13.png"/><Relationship Id="rId10" Type="http://schemas.openxmlformats.org/officeDocument/2006/relationships/image" Target="../media/image8.jpeg"/><Relationship Id="rId4" Type="http://schemas.openxmlformats.org/officeDocument/2006/relationships/audio" Target="../media/media16.m4a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42753" y="3428998"/>
            <a:ext cx="6413863" cy="2268559"/>
          </a:xfrm>
        </p:spPr>
        <p:txBody>
          <a:bodyPr/>
          <a:lstStyle/>
          <a:p>
            <a:r>
              <a:rPr lang="en-GB" dirty="0" smtClean="0">
                <a:latin typeface="XCCW Joined 8a" panose="03050602040000000000" pitchFamily="66" charset="0"/>
              </a:rPr>
              <a:t>Rainforest Quiz</a:t>
            </a:r>
            <a:endParaRPr lang="en-GB" dirty="0">
              <a:latin typeface="XCCW Joined 8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72261" y="5503713"/>
            <a:ext cx="3023945" cy="1160213"/>
          </a:xfrm>
        </p:spPr>
        <p:txBody>
          <a:bodyPr>
            <a:norm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audio to hear the answer to the question.</a:t>
            </a:r>
            <a:endParaRPr lang="en-GB" sz="2000" b="1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1026" name="Picture 2" descr="Height matters for tree survival in the Amaz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991" y="1885161"/>
            <a:ext cx="2495311" cy="166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Amazon River in Peru and how it became part of one of the 7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748" y="3728576"/>
            <a:ext cx="2505796" cy="166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ere are the Rainforests?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0455" y="105520"/>
            <a:ext cx="2260101" cy="165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leischmann's Glass Frog | The Canopy Family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1" t="9950" r="29812"/>
          <a:stretch/>
        </p:blipFill>
        <p:spPr bwMode="auto">
          <a:xfrm>
            <a:off x="1177022" y="188168"/>
            <a:ext cx="2246811" cy="158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mazon Rainforest Animals: A Beginner's Guide to 21 Species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675" y="200073"/>
            <a:ext cx="2593969" cy="155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20 Awesome Rainforest Animals – WorldWeet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3"/>
          <a:stretch/>
        </p:blipFill>
        <p:spPr bwMode="auto">
          <a:xfrm>
            <a:off x="6421486" y="215954"/>
            <a:ext cx="2345048" cy="154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U moves to tackle deforestation caused by chocolate and other ...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76"/>
          <a:stretch/>
        </p:blipFill>
        <p:spPr bwMode="auto">
          <a:xfrm>
            <a:off x="1177022" y="5027343"/>
            <a:ext cx="2598144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 View Of The Cocoa Growers From Naranjillo Cooperative In ...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183" y="5055786"/>
            <a:ext cx="2482303" cy="168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racking down leafcutter ants: Mission impossible? | microbelo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68"/>
          <a:stretch/>
        </p:blipFill>
        <p:spPr bwMode="auto">
          <a:xfrm>
            <a:off x="6585503" y="5027342"/>
            <a:ext cx="2181031" cy="17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ubtitle 2"/>
          <p:cNvSpPr txBox="1">
            <a:spLocks/>
          </p:cNvSpPr>
          <p:nvPr/>
        </p:nvSpPr>
        <p:spPr>
          <a:xfrm>
            <a:off x="1436914" y="2165273"/>
            <a:ext cx="7419702" cy="1160213"/>
          </a:xfrm>
          <a:prstGeom prst="rect">
            <a:avLst/>
          </a:prstGeom>
        </p:spPr>
        <p:txBody>
          <a:bodyPr vert="horz" lIns="91440" tIns="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b="1" dirty="0" smtClean="0">
                <a:solidFill>
                  <a:srgbClr val="FFFF00"/>
                </a:solidFill>
                <a:latin typeface="XCCW Joined 8a" panose="03050602040000000000" pitchFamily="66" charset="0"/>
              </a:rPr>
              <a:t>There will be 13 questions. Let me know what you get!</a:t>
            </a:r>
            <a:endParaRPr lang="en-GB" sz="1600" b="1" dirty="0">
              <a:solidFill>
                <a:srgbClr val="FFFF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59656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6578" y="2263570"/>
            <a:ext cx="9106170" cy="2268559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latin typeface="XCCW Joined 8a" panose="03050602040000000000" pitchFamily="66" charset="0"/>
              </a:rPr>
              <a:t>How many layers are there in the rainforest?</a:t>
            </a:r>
            <a:endParaRPr lang="en-GB" dirty="0">
              <a:latin typeface="XCCW Joined 8a" panose="03050602040000000000" pitchFamily="66" charset="0"/>
            </a:endParaRPr>
          </a:p>
        </p:txBody>
      </p:sp>
      <p:pic>
        <p:nvPicPr>
          <p:cNvPr id="1026" name="Picture 2" descr="Height matters for tree survival in the Amaz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991" y="1885161"/>
            <a:ext cx="2495311" cy="166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Amazon River in Peru and how it became part of one of the 7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748" y="3728576"/>
            <a:ext cx="2505796" cy="166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ere are the Rainforests?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0455" y="105520"/>
            <a:ext cx="2260101" cy="165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leischmann's Glass Frog | The Canopy Family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1" t="9950" r="29812"/>
          <a:stretch/>
        </p:blipFill>
        <p:spPr bwMode="auto">
          <a:xfrm>
            <a:off x="1177022" y="188168"/>
            <a:ext cx="2246811" cy="158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mazon Rainforest Animals: A Beginner's Guide to 21 Species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675" y="200073"/>
            <a:ext cx="2593969" cy="155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20 Awesome Rainforest Animals – WorldWeet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3"/>
          <a:stretch/>
        </p:blipFill>
        <p:spPr bwMode="auto">
          <a:xfrm>
            <a:off x="6421486" y="215954"/>
            <a:ext cx="2345048" cy="154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U moves to tackle deforestation caused by chocolate and other ...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76"/>
          <a:stretch/>
        </p:blipFill>
        <p:spPr bwMode="auto">
          <a:xfrm>
            <a:off x="1177022" y="5027343"/>
            <a:ext cx="2598144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 View Of The Cocoa Growers From Naranjillo Cooperative In ...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183" y="5055786"/>
            <a:ext cx="2482303" cy="168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racking down leafcutter ants: Mission impossible? | microbelo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68"/>
          <a:stretch/>
        </p:blipFill>
        <p:spPr bwMode="auto">
          <a:xfrm>
            <a:off x="6585503" y="5027342"/>
            <a:ext cx="2181031" cy="17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ubtitle 2"/>
          <p:cNvSpPr txBox="1">
            <a:spLocks/>
          </p:cNvSpPr>
          <p:nvPr/>
        </p:nvSpPr>
        <p:spPr>
          <a:xfrm>
            <a:off x="1436914" y="2322029"/>
            <a:ext cx="7419702" cy="1160213"/>
          </a:xfrm>
          <a:prstGeom prst="rect">
            <a:avLst/>
          </a:prstGeom>
        </p:spPr>
        <p:txBody>
          <a:bodyPr vert="horz" lIns="91440" tIns="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en-GB" sz="1600" b="1" dirty="0">
              <a:solidFill>
                <a:srgbClr val="FFFF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360846" y="58845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990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12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8090" y="2263570"/>
            <a:ext cx="8354657" cy="2268559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latin typeface="XCCW Joined 8a" panose="03050602040000000000" pitchFamily="66" charset="0"/>
              </a:rPr>
              <a:t>In which layer might you find a sloth?</a:t>
            </a:r>
            <a:endParaRPr lang="en-GB" dirty="0">
              <a:latin typeface="XCCW Joined 8a" panose="03050602040000000000" pitchFamily="66" charset="0"/>
            </a:endParaRPr>
          </a:p>
        </p:txBody>
      </p:sp>
      <p:pic>
        <p:nvPicPr>
          <p:cNvPr id="1026" name="Picture 2" descr="Height matters for tree survival in the Amaz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991" y="1885161"/>
            <a:ext cx="2495311" cy="166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Amazon River in Peru and how it became part of one of the 7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748" y="3728576"/>
            <a:ext cx="2505796" cy="166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ere are the Rainforests?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0455" y="105520"/>
            <a:ext cx="2260101" cy="165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leischmann's Glass Frog | The Canopy Family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1" t="9950" r="29812"/>
          <a:stretch/>
        </p:blipFill>
        <p:spPr bwMode="auto">
          <a:xfrm>
            <a:off x="1177022" y="188168"/>
            <a:ext cx="2246811" cy="158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mazon Rainforest Animals: A Beginner's Guide to 21 Species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675" y="200073"/>
            <a:ext cx="2593969" cy="155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20 Awesome Rainforest Animals – WorldWeet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3"/>
          <a:stretch/>
        </p:blipFill>
        <p:spPr bwMode="auto">
          <a:xfrm>
            <a:off x="6421486" y="215954"/>
            <a:ext cx="2345048" cy="154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U moves to tackle deforestation caused by chocolate and other ...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76"/>
          <a:stretch/>
        </p:blipFill>
        <p:spPr bwMode="auto">
          <a:xfrm>
            <a:off x="1177022" y="5027343"/>
            <a:ext cx="2598144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 View Of The Cocoa Growers From Naranjillo Cooperative In ...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183" y="5055786"/>
            <a:ext cx="2482303" cy="168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racking down leafcutter ants: Mission impossible? | microbelo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68"/>
          <a:stretch/>
        </p:blipFill>
        <p:spPr bwMode="auto">
          <a:xfrm>
            <a:off x="6585503" y="5027342"/>
            <a:ext cx="2181031" cy="17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ubtitle 2"/>
          <p:cNvSpPr txBox="1">
            <a:spLocks/>
          </p:cNvSpPr>
          <p:nvPr/>
        </p:nvSpPr>
        <p:spPr>
          <a:xfrm>
            <a:off x="1436914" y="2322029"/>
            <a:ext cx="7419702" cy="1160213"/>
          </a:xfrm>
          <a:prstGeom prst="rect">
            <a:avLst/>
          </a:prstGeom>
        </p:spPr>
        <p:txBody>
          <a:bodyPr vert="horz" lIns="91440" tIns="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en-GB" sz="1600" b="1" dirty="0">
              <a:solidFill>
                <a:srgbClr val="FFFF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590505" y="58988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600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4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403" y="2263570"/>
            <a:ext cx="8354657" cy="2268559"/>
          </a:xfrm>
        </p:spPr>
        <p:txBody>
          <a:bodyPr>
            <a:noAutofit/>
          </a:bodyPr>
          <a:lstStyle/>
          <a:p>
            <a:pPr algn="ctr"/>
            <a:r>
              <a:rPr lang="en-GB" sz="5000" dirty="0" smtClean="0">
                <a:latin typeface="XCCW Joined 8a" panose="03050602040000000000" pitchFamily="66" charset="0"/>
              </a:rPr>
              <a:t>Rainforests generate lots of the world’s oxygen. True or false?</a:t>
            </a:r>
            <a:endParaRPr lang="en-GB" sz="5000" dirty="0">
              <a:latin typeface="XCCW Joined 8a" panose="03050602040000000000" pitchFamily="66" charset="0"/>
            </a:endParaRPr>
          </a:p>
        </p:txBody>
      </p:sp>
      <p:pic>
        <p:nvPicPr>
          <p:cNvPr id="1026" name="Picture 2" descr="Height matters for tree survival in the Amazo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991" y="1885161"/>
            <a:ext cx="2495311" cy="166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Amazon River in Peru and how it became part of one of the 7 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748" y="3728576"/>
            <a:ext cx="2505796" cy="166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ere are the Rainforests?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0455" y="105520"/>
            <a:ext cx="2260101" cy="165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leischmann's Glass Frog | The Canopy Family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1" t="9950" r="29812"/>
          <a:stretch/>
        </p:blipFill>
        <p:spPr bwMode="auto">
          <a:xfrm>
            <a:off x="1177022" y="188168"/>
            <a:ext cx="2246811" cy="158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mazon Rainforest Animals: A Beginner's Guide to 21 Species ...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675" y="200073"/>
            <a:ext cx="2593969" cy="155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20 Awesome Rainforest Animals – WorldWeet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3"/>
          <a:stretch/>
        </p:blipFill>
        <p:spPr bwMode="auto">
          <a:xfrm>
            <a:off x="6421486" y="215954"/>
            <a:ext cx="2345048" cy="154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U moves to tackle deforestation caused by chocolate and other ...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76"/>
          <a:stretch/>
        </p:blipFill>
        <p:spPr bwMode="auto">
          <a:xfrm>
            <a:off x="1177022" y="5027343"/>
            <a:ext cx="2598144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 View Of The Cocoa Growers From Naranjillo Cooperative In ...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183" y="5055786"/>
            <a:ext cx="2482303" cy="168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racking down leafcutter ants: Mission impossible? | microbelog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68"/>
          <a:stretch/>
        </p:blipFill>
        <p:spPr bwMode="auto">
          <a:xfrm>
            <a:off x="6585503" y="5027342"/>
            <a:ext cx="2181031" cy="17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ubtitle 2"/>
          <p:cNvSpPr txBox="1">
            <a:spLocks/>
          </p:cNvSpPr>
          <p:nvPr/>
        </p:nvSpPr>
        <p:spPr>
          <a:xfrm>
            <a:off x="1436914" y="2322029"/>
            <a:ext cx="7419702" cy="1160213"/>
          </a:xfrm>
          <a:prstGeom prst="rect">
            <a:avLst/>
          </a:prstGeom>
        </p:spPr>
        <p:txBody>
          <a:bodyPr vert="horz" lIns="91440" tIns="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en-GB" sz="1600" b="1" dirty="0">
              <a:solidFill>
                <a:srgbClr val="FFFF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460455" y="5893217"/>
            <a:ext cx="609600" cy="60960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0811916" y="58845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963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6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34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403" y="2263570"/>
            <a:ext cx="8354657" cy="2268559"/>
          </a:xfrm>
        </p:spPr>
        <p:txBody>
          <a:bodyPr>
            <a:noAutofit/>
          </a:bodyPr>
          <a:lstStyle/>
          <a:p>
            <a:pPr algn="ctr"/>
            <a:r>
              <a:rPr lang="en-GB" sz="5000" dirty="0" smtClean="0">
                <a:latin typeface="XCCW Joined 8a" panose="03050602040000000000" pitchFamily="66" charset="0"/>
              </a:rPr>
              <a:t>How many main types of rainforests are there?</a:t>
            </a:r>
            <a:endParaRPr lang="en-GB" sz="5000" dirty="0">
              <a:latin typeface="XCCW Joined 8a" panose="03050602040000000000" pitchFamily="66" charset="0"/>
            </a:endParaRPr>
          </a:p>
        </p:txBody>
      </p:sp>
      <p:pic>
        <p:nvPicPr>
          <p:cNvPr id="1026" name="Picture 2" descr="Height matters for tree survival in the Amaz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991" y="1885161"/>
            <a:ext cx="2495311" cy="166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Amazon River in Peru and how it became part of one of the 7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748" y="3728576"/>
            <a:ext cx="2505796" cy="166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ere are the Rainforests?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0455" y="105520"/>
            <a:ext cx="2260101" cy="165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leischmann's Glass Frog | The Canopy Family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1" t="9950" r="29812"/>
          <a:stretch/>
        </p:blipFill>
        <p:spPr bwMode="auto">
          <a:xfrm>
            <a:off x="1177022" y="188168"/>
            <a:ext cx="2246811" cy="158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mazon Rainforest Animals: A Beginner's Guide to 21 Species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675" y="200073"/>
            <a:ext cx="2593969" cy="155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20 Awesome Rainforest Animals – WorldWeet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3"/>
          <a:stretch/>
        </p:blipFill>
        <p:spPr bwMode="auto">
          <a:xfrm>
            <a:off x="6421486" y="215954"/>
            <a:ext cx="2345048" cy="154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U moves to tackle deforestation caused by chocolate and other ...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76"/>
          <a:stretch/>
        </p:blipFill>
        <p:spPr bwMode="auto">
          <a:xfrm>
            <a:off x="1177022" y="5027343"/>
            <a:ext cx="2598144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 View Of The Cocoa Growers From Naranjillo Cooperative In ...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183" y="5055786"/>
            <a:ext cx="2482303" cy="168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racking down leafcutter ants: Mission impossible? | microbelo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68"/>
          <a:stretch/>
        </p:blipFill>
        <p:spPr bwMode="auto">
          <a:xfrm>
            <a:off x="6585503" y="5027342"/>
            <a:ext cx="2181031" cy="17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ubtitle 2"/>
          <p:cNvSpPr txBox="1">
            <a:spLocks/>
          </p:cNvSpPr>
          <p:nvPr/>
        </p:nvSpPr>
        <p:spPr>
          <a:xfrm>
            <a:off x="1436914" y="2322029"/>
            <a:ext cx="7419702" cy="1160213"/>
          </a:xfrm>
          <a:prstGeom prst="rect">
            <a:avLst/>
          </a:prstGeom>
        </p:spPr>
        <p:txBody>
          <a:bodyPr vert="horz" lIns="91440" tIns="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en-GB" sz="1600" b="1" dirty="0">
              <a:solidFill>
                <a:srgbClr val="FFFF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480766" y="58659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567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4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1877" y="1972011"/>
            <a:ext cx="8562306" cy="2268559"/>
          </a:xfrm>
        </p:spPr>
        <p:txBody>
          <a:bodyPr>
            <a:noAutofit/>
          </a:bodyPr>
          <a:lstStyle/>
          <a:p>
            <a:pPr algn="ctr"/>
            <a:r>
              <a:rPr lang="en-GB" sz="4600" dirty="0" smtClean="0">
                <a:latin typeface="XCCW Joined 8a" panose="03050602040000000000" pitchFamily="66" charset="0"/>
              </a:rPr>
              <a:t>Rainforests are forests that receive the highest amount of rainfall in the world. True or false?</a:t>
            </a:r>
            <a:endParaRPr lang="en-GB" sz="4600" dirty="0">
              <a:latin typeface="XCCW Joined 8a" panose="03050602040000000000" pitchFamily="66" charset="0"/>
            </a:endParaRPr>
          </a:p>
        </p:txBody>
      </p:sp>
      <p:pic>
        <p:nvPicPr>
          <p:cNvPr id="1026" name="Picture 2" descr="Height matters for tree survival in the Amaz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991" y="1885161"/>
            <a:ext cx="2495311" cy="166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Amazon River in Peru and how it became part of one of the 7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748" y="3728576"/>
            <a:ext cx="2505796" cy="166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ere are the Rainforests?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0455" y="105520"/>
            <a:ext cx="2260101" cy="165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leischmann's Glass Frog | The Canopy Family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1" t="9950" r="29812"/>
          <a:stretch/>
        </p:blipFill>
        <p:spPr bwMode="auto">
          <a:xfrm>
            <a:off x="1177022" y="188168"/>
            <a:ext cx="2246811" cy="158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mazon Rainforest Animals: A Beginner's Guide to 21 Species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675" y="200073"/>
            <a:ext cx="2593969" cy="155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20 Awesome Rainforest Animals – WorldWeet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3"/>
          <a:stretch/>
        </p:blipFill>
        <p:spPr bwMode="auto">
          <a:xfrm>
            <a:off x="6421486" y="215954"/>
            <a:ext cx="2345048" cy="154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U moves to tackle deforestation caused by chocolate and other ...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76"/>
          <a:stretch/>
        </p:blipFill>
        <p:spPr bwMode="auto">
          <a:xfrm>
            <a:off x="1177022" y="5027343"/>
            <a:ext cx="2598144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 View Of The Cocoa Growers From Naranjillo Cooperative In ...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183" y="5055786"/>
            <a:ext cx="2482303" cy="168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racking down leafcutter ants: Mission impossible? | microbelo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68"/>
          <a:stretch/>
        </p:blipFill>
        <p:spPr bwMode="auto">
          <a:xfrm>
            <a:off x="6585503" y="5027342"/>
            <a:ext cx="2181031" cy="17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ubtitle 2"/>
          <p:cNvSpPr txBox="1">
            <a:spLocks/>
          </p:cNvSpPr>
          <p:nvPr/>
        </p:nvSpPr>
        <p:spPr>
          <a:xfrm>
            <a:off x="1436914" y="2322029"/>
            <a:ext cx="7419702" cy="1160213"/>
          </a:xfrm>
          <a:prstGeom prst="rect">
            <a:avLst/>
          </a:prstGeom>
        </p:spPr>
        <p:txBody>
          <a:bodyPr vert="horz" lIns="91440" tIns="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en-GB" sz="1600" b="1" dirty="0">
              <a:solidFill>
                <a:srgbClr val="FFFF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590505" y="58845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612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8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403" y="2167274"/>
            <a:ext cx="8354657" cy="2268559"/>
          </a:xfrm>
        </p:spPr>
        <p:txBody>
          <a:bodyPr>
            <a:noAutofit/>
          </a:bodyPr>
          <a:lstStyle/>
          <a:p>
            <a:pPr algn="ctr"/>
            <a:r>
              <a:rPr lang="en-GB" sz="5000" dirty="0" smtClean="0">
                <a:latin typeface="XCCW Joined 8a" panose="03050602040000000000" pitchFamily="66" charset="0"/>
              </a:rPr>
              <a:t>Rainforests cover much of the Earth’s surface. True or false?</a:t>
            </a:r>
            <a:endParaRPr lang="en-GB" sz="5000" dirty="0">
              <a:latin typeface="XCCW Joined 8a" panose="03050602040000000000" pitchFamily="66" charset="0"/>
            </a:endParaRPr>
          </a:p>
        </p:txBody>
      </p:sp>
      <p:pic>
        <p:nvPicPr>
          <p:cNvPr id="1026" name="Picture 2" descr="Height matters for tree survival in the Amaz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991" y="1885161"/>
            <a:ext cx="2495311" cy="166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Amazon River in Peru and how it became part of one of the 7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748" y="3728576"/>
            <a:ext cx="2505796" cy="166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ere are the Rainforests?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0455" y="105520"/>
            <a:ext cx="2260101" cy="165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leischmann's Glass Frog | The Canopy Family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1" t="9950" r="29812"/>
          <a:stretch/>
        </p:blipFill>
        <p:spPr bwMode="auto">
          <a:xfrm>
            <a:off x="1177022" y="188168"/>
            <a:ext cx="2246811" cy="158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mazon Rainforest Animals: A Beginner's Guide to 21 Species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675" y="200073"/>
            <a:ext cx="2593969" cy="155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20 Awesome Rainforest Animals – WorldWeet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3"/>
          <a:stretch/>
        </p:blipFill>
        <p:spPr bwMode="auto">
          <a:xfrm>
            <a:off x="6421486" y="215954"/>
            <a:ext cx="2345048" cy="154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U moves to tackle deforestation caused by chocolate and other ...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76"/>
          <a:stretch/>
        </p:blipFill>
        <p:spPr bwMode="auto">
          <a:xfrm>
            <a:off x="1177022" y="5027343"/>
            <a:ext cx="2598144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 View Of The Cocoa Growers From Naranjillo Cooperative In ...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183" y="5055786"/>
            <a:ext cx="2482303" cy="168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racking down leafcutter ants: Mission impossible? | microbelo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68"/>
          <a:stretch/>
        </p:blipFill>
        <p:spPr bwMode="auto">
          <a:xfrm>
            <a:off x="6585503" y="5027342"/>
            <a:ext cx="2181031" cy="17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ubtitle 2"/>
          <p:cNvSpPr txBox="1">
            <a:spLocks/>
          </p:cNvSpPr>
          <p:nvPr/>
        </p:nvSpPr>
        <p:spPr>
          <a:xfrm>
            <a:off x="1436914" y="2322029"/>
            <a:ext cx="7419702" cy="1160213"/>
          </a:xfrm>
          <a:prstGeom prst="rect">
            <a:avLst/>
          </a:prstGeom>
        </p:spPr>
        <p:txBody>
          <a:bodyPr vert="horz" lIns="91440" tIns="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en-GB" sz="1600" b="1" dirty="0">
              <a:solidFill>
                <a:srgbClr val="FFFF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480766" y="59053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759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56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403" y="2263570"/>
            <a:ext cx="8354657" cy="2268559"/>
          </a:xfrm>
        </p:spPr>
        <p:txBody>
          <a:bodyPr>
            <a:noAutofit/>
          </a:bodyPr>
          <a:lstStyle/>
          <a:p>
            <a:pPr algn="ctr"/>
            <a:r>
              <a:rPr lang="en-GB" sz="5000" dirty="0" smtClean="0">
                <a:latin typeface="XCCW Joined 8a" panose="03050602040000000000" pitchFamily="66" charset="0"/>
              </a:rPr>
              <a:t>Why are rainforests known as the lungs of the planet?</a:t>
            </a:r>
            <a:endParaRPr lang="en-GB" sz="5000" dirty="0">
              <a:latin typeface="XCCW Joined 8a" panose="03050602040000000000" pitchFamily="66" charset="0"/>
            </a:endParaRPr>
          </a:p>
        </p:txBody>
      </p:sp>
      <p:pic>
        <p:nvPicPr>
          <p:cNvPr id="1026" name="Picture 2" descr="Height matters for tree survival in the Amaz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991" y="1885161"/>
            <a:ext cx="2495311" cy="166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Amazon River in Peru and how it became part of one of the 7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748" y="3728576"/>
            <a:ext cx="2505796" cy="166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ere are the Rainforests?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0455" y="105520"/>
            <a:ext cx="2260101" cy="165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leischmann's Glass Frog | The Canopy Family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1" t="9950" r="29812"/>
          <a:stretch/>
        </p:blipFill>
        <p:spPr bwMode="auto">
          <a:xfrm>
            <a:off x="1177022" y="188168"/>
            <a:ext cx="2246811" cy="158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mazon Rainforest Animals: A Beginner's Guide to 21 Species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675" y="200073"/>
            <a:ext cx="2593969" cy="155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20 Awesome Rainforest Animals – WorldWeet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3"/>
          <a:stretch/>
        </p:blipFill>
        <p:spPr bwMode="auto">
          <a:xfrm>
            <a:off x="6421486" y="215954"/>
            <a:ext cx="2345048" cy="154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U moves to tackle deforestation caused by chocolate and other ...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76"/>
          <a:stretch/>
        </p:blipFill>
        <p:spPr bwMode="auto">
          <a:xfrm>
            <a:off x="1177022" y="5027343"/>
            <a:ext cx="2598144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 View Of The Cocoa Growers From Naranjillo Cooperative In ...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183" y="5055786"/>
            <a:ext cx="2482303" cy="168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racking down leafcutter ants: Mission impossible? | microbelo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68"/>
          <a:stretch/>
        </p:blipFill>
        <p:spPr bwMode="auto">
          <a:xfrm>
            <a:off x="6585503" y="5027342"/>
            <a:ext cx="2181031" cy="17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ubtitle 2"/>
          <p:cNvSpPr txBox="1">
            <a:spLocks/>
          </p:cNvSpPr>
          <p:nvPr/>
        </p:nvSpPr>
        <p:spPr>
          <a:xfrm>
            <a:off x="1436914" y="2322029"/>
            <a:ext cx="7419702" cy="1160213"/>
          </a:xfrm>
          <a:prstGeom prst="rect">
            <a:avLst/>
          </a:prstGeom>
        </p:spPr>
        <p:txBody>
          <a:bodyPr vert="horz" lIns="91440" tIns="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en-GB" sz="1600" b="1" dirty="0">
              <a:solidFill>
                <a:srgbClr val="FFFF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360846" y="58845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03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2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403" y="2263570"/>
            <a:ext cx="8354657" cy="2268559"/>
          </a:xfrm>
        </p:spPr>
        <p:txBody>
          <a:bodyPr>
            <a:noAutofit/>
          </a:bodyPr>
          <a:lstStyle/>
          <a:p>
            <a:pPr algn="ctr"/>
            <a:r>
              <a:rPr lang="en-GB" sz="5000" dirty="0" smtClean="0">
                <a:latin typeface="XCCW Joined 8a" panose="03050602040000000000" pitchFamily="66" charset="0"/>
              </a:rPr>
              <a:t>When trees are cut down to make space for something else, we call this…</a:t>
            </a:r>
            <a:endParaRPr lang="en-GB" sz="5000" dirty="0">
              <a:latin typeface="XCCW Joined 8a" panose="03050602040000000000" pitchFamily="66" charset="0"/>
            </a:endParaRPr>
          </a:p>
        </p:txBody>
      </p:sp>
      <p:pic>
        <p:nvPicPr>
          <p:cNvPr id="1026" name="Picture 2" descr="Height matters for tree survival in the Amaz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991" y="1885161"/>
            <a:ext cx="2495311" cy="166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Amazon River in Peru and how it became part of one of the 7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748" y="3728576"/>
            <a:ext cx="2505796" cy="166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ere are the Rainforests?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0455" y="105520"/>
            <a:ext cx="2260101" cy="165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leischmann's Glass Frog | The Canopy Family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1" t="9950" r="29812"/>
          <a:stretch/>
        </p:blipFill>
        <p:spPr bwMode="auto">
          <a:xfrm>
            <a:off x="1177022" y="188168"/>
            <a:ext cx="2246811" cy="158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mazon Rainforest Animals: A Beginner's Guide to 21 Species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675" y="200073"/>
            <a:ext cx="2593969" cy="155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20 Awesome Rainforest Animals – WorldWeet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3"/>
          <a:stretch/>
        </p:blipFill>
        <p:spPr bwMode="auto">
          <a:xfrm>
            <a:off x="6421486" y="215954"/>
            <a:ext cx="2345048" cy="154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U moves to tackle deforestation caused by chocolate and other ...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76"/>
          <a:stretch/>
        </p:blipFill>
        <p:spPr bwMode="auto">
          <a:xfrm>
            <a:off x="1177022" y="5027343"/>
            <a:ext cx="2598144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 View Of The Cocoa Growers From Naranjillo Cooperative In ...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183" y="5055786"/>
            <a:ext cx="2482303" cy="168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racking down leafcutter ants: Mission impossible? | microbelo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68"/>
          <a:stretch/>
        </p:blipFill>
        <p:spPr bwMode="auto">
          <a:xfrm>
            <a:off x="6585503" y="5027342"/>
            <a:ext cx="2181031" cy="17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ubtitle 2"/>
          <p:cNvSpPr txBox="1">
            <a:spLocks/>
          </p:cNvSpPr>
          <p:nvPr/>
        </p:nvSpPr>
        <p:spPr>
          <a:xfrm>
            <a:off x="1436914" y="2322029"/>
            <a:ext cx="7419702" cy="1160213"/>
          </a:xfrm>
          <a:prstGeom prst="rect">
            <a:avLst/>
          </a:prstGeom>
        </p:spPr>
        <p:txBody>
          <a:bodyPr vert="horz" lIns="91440" tIns="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en-GB" sz="1600" b="1" dirty="0">
              <a:solidFill>
                <a:srgbClr val="FFFF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467703" y="58988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835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1877" y="1972011"/>
            <a:ext cx="8562306" cy="2268559"/>
          </a:xfrm>
        </p:spPr>
        <p:txBody>
          <a:bodyPr>
            <a:noAutofit/>
          </a:bodyPr>
          <a:lstStyle/>
          <a:p>
            <a:pPr algn="ctr"/>
            <a:r>
              <a:rPr lang="en-GB" sz="4600" dirty="0" smtClean="0">
                <a:latin typeface="XCCW Joined 8a" panose="03050602040000000000" pitchFamily="66" charset="0"/>
              </a:rPr>
              <a:t>Temperate rainforests tend to be nearer to the Equator. True or false?</a:t>
            </a:r>
            <a:endParaRPr lang="en-GB" sz="4600" dirty="0">
              <a:latin typeface="XCCW Joined 8a" panose="03050602040000000000" pitchFamily="66" charset="0"/>
            </a:endParaRPr>
          </a:p>
        </p:txBody>
      </p:sp>
      <p:pic>
        <p:nvPicPr>
          <p:cNvPr id="1026" name="Picture 2" descr="Height matters for tree survival in the Amazo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991" y="1885161"/>
            <a:ext cx="2495311" cy="166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Amazon River in Peru and how it became part of one of the 7 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748" y="3728576"/>
            <a:ext cx="2505796" cy="166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ere are the Rainforests?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0455" y="105520"/>
            <a:ext cx="2260101" cy="165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leischmann's Glass Frog | The Canopy Family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1" t="9950" r="29812"/>
          <a:stretch/>
        </p:blipFill>
        <p:spPr bwMode="auto">
          <a:xfrm>
            <a:off x="1177022" y="188168"/>
            <a:ext cx="2246811" cy="158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mazon Rainforest Animals: A Beginner's Guide to 21 Species ...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675" y="200073"/>
            <a:ext cx="2593969" cy="155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20 Awesome Rainforest Animals – WorldWeet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3"/>
          <a:stretch/>
        </p:blipFill>
        <p:spPr bwMode="auto">
          <a:xfrm>
            <a:off x="6421486" y="215954"/>
            <a:ext cx="2345048" cy="154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U moves to tackle deforestation caused by chocolate and other ...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76"/>
          <a:stretch/>
        </p:blipFill>
        <p:spPr bwMode="auto">
          <a:xfrm>
            <a:off x="1177022" y="5027343"/>
            <a:ext cx="2598144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 View Of The Cocoa Growers From Naranjillo Cooperative In ...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183" y="5055786"/>
            <a:ext cx="2482303" cy="168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racking down leafcutter ants: Mission impossible? | microbelog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68"/>
          <a:stretch/>
        </p:blipFill>
        <p:spPr bwMode="auto">
          <a:xfrm>
            <a:off x="6585503" y="5027342"/>
            <a:ext cx="2181031" cy="17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ubtitle 2"/>
          <p:cNvSpPr txBox="1">
            <a:spLocks/>
          </p:cNvSpPr>
          <p:nvPr/>
        </p:nvSpPr>
        <p:spPr>
          <a:xfrm>
            <a:off x="1436914" y="2322029"/>
            <a:ext cx="7419702" cy="1160213"/>
          </a:xfrm>
          <a:prstGeom prst="rect">
            <a:avLst/>
          </a:prstGeom>
        </p:spPr>
        <p:txBody>
          <a:bodyPr vert="horz" lIns="91440" tIns="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en-GB" sz="1600" b="1" dirty="0">
              <a:solidFill>
                <a:srgbClr val="FFFF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906821" y="5834743"/>
            <a:ext cx="712928" cy="60960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061878" y="58347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502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99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1877" y="1972011"/>
            <a:ext cx="8562306" cy="2268559"/>
          </a:xfrm>
        </p:spPr>
        <p:txBody>
          <a:bodyPr>
            <a:noAutofit/>
          </a:bodyPr>
          <a:lstStyle/>
          <a:p>
            <a:pPr algn="ctr"/>
            <a:r>
              <a:rPr lang="en-GB" sz="4600" dirty="0" smtClean="0">
                <a:latin typeface="XCCW Joined 8a" panose="03050602040000000000" pitchFamily="66" charset="0"/>
              </a:rPr>
              <a:t>The forest floor of the rainforest gets the _______ sunlight. </a:t>
            </a:r>
            <a:endParaRPr lang="en-GB" sz="4600" dirty="0">
              <a:latin typeface="XCCW Joined 8a" panose="03050602040000000000" pitchFamily="66" charset="0"/>
            </a:endParaRPr>
          </a:p>
        </p:txBody>
      </p:sp>
      <p:pic>
        <p:nvPicPr>
          <p:cNvPr id="1026" name="Picture 2" descr="Height matters for tree survival in the Amaz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991" y="1885161"/>
            <a:ext cx="2495311" cy="166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Amazon River in Peru and how it became part of one of the 7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748" y="3728576"/>
            <a:ext cx="2505796" cy="166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ere are the Rainforests?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0455" y="105520"/>
            <a:ext cx="2260101" cy="165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leischmann's Glass Frog | The Canopy Family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1" t="9950" r="29812"/>
          <a:stretch/>
        </p:blipFill>
        <p:spPr bwMode="auto">
          <a:xfrm>
            <a:off x="1177022" y="188168"/>
            <a:ext cx="2246811" cy="158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mazon Rainforest Animals: A Beginner's Guide to 21 Species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675" y="200073"/>
            <a:ext cx="2593969" cy="155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20 Awesome Rainforest Animals – WorldWeet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3"/>
          <a:stretch/>
        </p:blipFill>
        <p:spPr bwMode="auto">
          <a:xfrm>
            <a:off x="6421486" y="215954"/>
            <a:ext cx="2345048" cy="154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U moves to tackle deforestation caused by chocolate and other ...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76"/>
          <a:stretch/>
        </p:blipFill>
        <p:spPr bwMode="auto">
          <a:xfrm>
            <a:off x="1177022" y="5027343"/>
            <a:ext cx="2598144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 View Of The Cocoa Growers From Naranjillo Cooperative In ...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183" y="5055786"/>
            <a:ext cx="2482303" cy="168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racking down leafcutter ants: Mission impossible? | microbelo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68"/>
          <a:stretch/>
        </p:blipFill>
        <p:spPr bwMode="auto">
          <a:xfrm>
            <a:off x="6585503" y="5027342"/>
            <a:ext cx="2181031" cy="17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ubtitle 2"/>
          <p:cNvSpPr txBox="1">
            <a:spLocks/>
          </p:cNvSpPr>
          <p:nvPr/>
        </p:nvSpPr>
        <p:spPr>
          <a:xfrm>
            <a:off x="1436914" y="2322029"/>
            <a:ext cx="7419702" cy="1160213"/>
          </a:xfrm>
          <a:prstGeom prst="rect">
            <a:avLst/>
          </a:prstGeom>
        </p:spPr>
        <p:txBody>
          <a:bodyPr vert="horz" lIns="91440" tIns="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en-GB" sz="1600" b="1" dirty="0">
              <a:solidFill>
                <a:srgbClr val="FFFF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467703" y="58845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704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7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1877" y="1972011"/>
            <a:ext cx="8562306" cy="2268559"/>
          </a:xfrm>
        </p:spPr>
        <p:txBody>
          <a:bodyPr>
            <a:noAutofit/>
          </a:bodyPr>
          <a:lstStyle/>
          <a:p>
            <a:pPr algn="ctr"/>
            <a:r>
              <a:rPr lang="en-GB" sz="4600" dirty="0" smtClean="0">
                <a:latin typeface="XCCW Joined 8a" panose="03050602040000000000" pitchFamily="66" charset="0"/>
              </a:rPr>
              <a:t>Currently, deforestation is occurring because humans want…. ? Give 2 possible answers.</a:t>
            </a:r>
            <a:endParaRPr lang="en-GB" sz="4600" dirty="0">
              <a:latin typeface="XCCW Joined 8a" panose="03050602040000000000" pitchFamily="66" charset="0"/>
            </a:endParaRPr>
          </a:p>
        </p:txBody>
      </p:sp>
      <p:pic>
        <p:nvPicPr>
          <p:cNvPr id="1026" name="Picture 2" descr="Height matters for tree survival in the Amaz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991" y="1885161"/>
            <a:ext cx="2495311" cy="166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Amazon River in Peru and how it became part of one of the 7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748" y="3728576"/>
            <a:ext cx="2505796" cy="166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ere are the Rainforests?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0455" y="105520"/>
            <a:ext cx="2260101" cy="165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leischmann's Glass Frog | The Canopy Family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1" t="9950" r="29812"/>
          <a:stretch/>
        </p:blipFill>
        <p:spPr bwMode="auto">
          <a:xfrm>
            <a:off x="1177022" y="188168"/>
            <a:ext cx="2246811" cy="158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mazon Rainforest Animals: A Beginner's Guide to 21 Species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675" y="200073"/>
            <a:ext cx="2593969" cy="155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20 Awesome Rainforest Animals – WorldWeet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3"/>
          <a:stretch/>
        </p:blipFill>
        <p:spPr bwMode="auto">
          <a:xfrm>
            <a:off x="6421486" y="215954"/>
            <a:ext cx="2345048" cy="154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U moves to tackle deforestation caused by chocolate and other ...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76"/>
          <a:stretch/>
        </p:blipFill>
        <p:spPr bwMode="auto">
          <a:xfrm>
            <a:off x="1177022" y="5027343"/>
            <a:ext cx="2598144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 View Of The Cocoa Growers From Naranjillo Cooperative In ...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183" y="5055786"/>
            <a:ext cx="2482303" cy="168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racking down leafcutter ants: Mission impossible? | microbelo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68"/>
          <a:stretch/>
        </p:blipFill>
        <p:spPr bwMode="auto">
          <a:xfrm>
            <a:off x="6585503" y="5027342"/>
            <a:ext cx="2181031" cy="17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ubtitle 2"/>
          <p:cNvSpPr txBox="1">
            <a:spLocks/>
          </p:cNvSpPr>
          <p:nvPr/>
        </p:nvSpPr>
        <p:spPr>
          <a:xfrm>
            <a:off x="1436914" y="2322029"/>
            <a:ext cx="7419702" cy="1160213"/>
          </a:xfrm>
          <a:prstGeom prst="rect">
            <a:avLst/>
          </a:prstGeom>
        </p:spPr>
        <p:txBody>
          <a:bodyPr vert="horz" lIns="91440" tIns="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en-GB" sz="1600" b="1" dirty="0">
              <a:solidFill>
                <a:srgbClr val="FFFF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454640" y="59706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593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8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1877" y="1972011"/>
            <a:ext cx="8562306" cy="2268559"/>
          </a:xfrm>
        </p:spPr>
        <p:txBody>
          <a:bodyPr>
            <a:noAutofit/>
          </a:bodyPr>
          <a:lstStyle/>
          <a:p>
            <a:pPr algn="ctr"/>
            <a:r>
              <a:rPr lang="en-GB" sz="4600" dirty="0" smtClean="0">
                <a:latin typeface="XCCW Joined 8a" panose="03050602040000000000" pitchFamily="66" charset="0"/>
              </a:rPr>
              <a:t>The world’s largest rainforest can be found in Asia. True or false?</a:t>
            </a:r>
            <a:endParaRPr lang="en-GB" sz="4600" dirty="0">
              <a:latin typeface="XCCW Joined 8a" panose="03050602040000000000" pitchFamily="66" charset="0"/>
            </a:endParaRPr>
          </a:p>
        </p:txBody>
      </p:sp>
      <p:pic>
        <p:nvPicPr>
          <p:cNvPr id="1026" name="Picture 2" descr="Height matters for tree survival in the Amaz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991" y="1885161"/>
            <a:ext cx="2495311" cy="166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Amazon River in Peru and how it became part of one of the 7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748" y="3728576"/>
            <a:ext cx="2505796" cy="166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ere are the Rainforests?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0455" y="105520"/>
            <a:ext cx="2260101" cy="165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leischmann's Glass Frog | The Canopy Family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1" t="9950" r="29812"/>
          <a:stretch/>
        </p:blipFill>
        <p:spPr bwMode="auto">
          <a:xfrm>
            <a:off x="1177022" y="188168"/>
            <a:ext cx="2246811" cy="158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mazon Rainforest Animals: A Beginner's Guide to 21 Species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675" y="200073"/>
            <a:ext cx="2593969" cy="155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20 Awesome Rainforest Animals – WorldWeet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3"/>
          <a:stretch/>
        </p:blipFill>
        <p:spPr bwMode="auto">
          <a:xfrm>
            <a:off x="6421486" y="215954"/>
            <a:ext cx="2345048" cy="154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U moves to tackle deforestation caused by chocolate and other ...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76"/>
          <a:stretch/>
        </p:blipFill>
        <p:spPr bwMode="auto">
          <a:xfrm>
            <a:off x="1177022" y="5027343"/>
            <a:ext cx="2598144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 View Of The Cocoa Growers From Naranjillo Cooperative In ...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183" y="5055786"/>
            <a:ext cx="2482303" cy="168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racking down leafcutter ants: Mission impossible? | microbelo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68"/>
          <a:stretch/>
        </p:blipFill>
        <p:spPr bwMode="auto">
          <a:xfrm>
            <a:off x="6585503" y="5027342"/>
            <a:ext cx="2181031" cy="17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ubtitle 2"/>
          <p:cNvSpPr txBox="1">
            <a:spLocks/>
          </p:cNvSpPr>
          <p:nvPr/>
        </p:nvSpPr>
        <p:spPr>
          <a:xfrm>
            <a:off x="1436914" y="2322029"/>
            <a:ext cx="7419702" cy="1160213"/>
          </a:xfrm>
          <a:prstGeom prst="rect">
            <a:avLst/>
          </a:prstGeom>
        </p:spPr>
        <p:txBody>
          <a:bodyPr vert="horz" lIns="91440" tIns="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en-GB" sz="1600" b="1" dirty="0">
              <a:solidFill>
                <a:srgbClr val="FFFF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480766" y="58988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66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1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1877" y="1972011"/>
            <a:ext cx="8562306" cy="2268559"/>
          </a:xfrm>
        </p:spPr>
        <p:txBody>
          <a:bodyPr>
            <a:noAutofit/>
          </a:bodyPr>
          <a:lstStyle/>
          <a:p>
            <a:pPr algn="ctr"/>
            <a:r>
              <a:rPr lang="en-GB" sz="4400" dirty="0" smtClean="0">
                <a:latin typeface="XCCW Joined 8a" panose="03050602040000000000" pitchFamily="66" charset="0"/>
              </a:rPr>
              <a:t>Experts think that some rainforests have been around since the age of dinosaurs. True or false?</a:t>
            </a:r>
            <a:endParaRPr lang="en-GB" sz="4400" dirty="0">
              <a:latin typeface="XCCW Joined 8a" panose="03050602040000000000" pitchFamily="66" charset="0"/>
            </a:endParaRPr>
          </a:p>
        </p:txBody>
      </p:sp>
      <p:pic>
        <p:nvPicPr>
          <p:cNvPr id="1026" name="Picture 2" descr="Height matters for tree survival in the Amazo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991" y="1885161"/>
            <a:ext cx="2495311" cy="166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Amazon River in Peru and how it became part of one of the 7 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748" y="3728576"/>
            <a:ext cx="2505796" cy="166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ere are the Rainforests?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0455" y="105520"/>
            <a:ext cx="2260101" cy="165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leischmann's Glass Frog | The Canopy Family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1" t="9950" r="29812"/>
          <a:stretch/>
        </p:blipFill>
        <p:spPr bwMode="auto">
          <a:xfrm>
            <a:off x="1177022" y="188168"/>
            <a:ext cx="2246811" cy="158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mazon Rainforest Animals: A Beginner's Guide to 21 Species ...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675" y="200073"/>
            <a:ext cx="2593969" cy="155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20 Awesome Rainforest Animals – WorldWeet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3"/>
          <a:stretch/>
        </p:blipFill>
        <p:spPr bwMode="auto">
          <a:xfrm>
            <a:off x="6421486" y="215954"/>
            <a:ext cx="2345048" cy="154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U moves to tackle deforestation caused by chocolate and other ...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76"/>
          <a:stretch/>
        </p:blipFill>
        <p:spPr bwMode="auto">
          <a:xfrm>
            <a:off x="1177022" y="5027343"/>
            <a:ext cx="2598144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 View Of The Cocoa Growers From Naranjillo Cooperative In ...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183" y="5055786"/>
            <a:ext cx="2482303" cy="168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racking down leafcutter ants: Mission impossible? | microbelog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68"/>
          <a:stretch/>
        </p:blipFill>
        <p:spPr bwMode="auto">
          <a:xfrm>
            <a:off x="6585503" y="5027342"/>
            <a:ext cx="2181031" cy="17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ubtitle 2"/>
          <p:cNvSpPr txBox="1">
            <a:spLocks/>
          </p:cNvSpPr>
          <p:nvPr/>
        </p:nvSpPr>
        <p:spPr>
          <a:xfrm>
            <a:off x="1436914" y="2322029"/>
            <a:ext cx="7419702" cy="1160213"/>
          </a:xfrm>
          <a:prstGeom prst="rect">
            <a:avLst/>
          </a:prstGeom>
        </p:spPr>
        <p:txBody>
          <a:bodyPr vert="horz" lIns="91440" tIns="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en-GB" sz="1600" b="1" dirty="0">
              <a:solidFill>
                <a:srgbClr val="FFFF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683931" y="5898814"/>
            <a:ext cx="609600" cy="6096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0794274" y="58845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850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3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516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TM16401375[[fn=Madison]]</Template>
  <TotalTime>59</TotalTime>
  <Words>193</Words>
  <Application>Microsoft Office PowerPoint</Application>
  <PresentationFormat>Widescreen</PresentationFormat>
  <Paragraphs>16</Paragraphs>
  <Slides>14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MS Shell Dlg 2</vt:lpstr>
      <vt:lpstr>Wingdings</vt:lpstr>
      <vt:lpstr>Wingdings 3</vt:lpstr>
      <vt:lpstr>XCCW Joined 8a</vt:lpstr>
      <vt:lpstr>Madison</vt:lpstr>
      <vt:lpstr>Rainforest Quiz</vt:lpstr>
      <vt:lpstr>How many layers are there in the rainforest?</vt:lpstr>
      <vt:lpstr>In which layer might you find a sloth?</vt:lpstr>
      <vt:lpstr>Rainforests generate lots of the world’s oxygen. True or false?</vt:lpstr>
      <vt:lpstr>How many main types of rainforests are there?</vt:lpstr>
      <vt:lpstr>Rainforests are forests that receive the highest amount of rainfall in the world. True or false?</vt:lpstr>
      <vt:lpstr>Rainforests cover much of the Earth’s surface. True or false?</vt:lpstr>
      <vt:lpstr>Why are rainforests known as the lungs of the planet?</vt:lpstr>
      <vt:lpstr>When trees are cut down to make space for something else, we call this…</vt:lpstr>
      <vt:lpstr>Temperate rainforests tend to be nearer to the Equator. True or false?</vt:lpstr>
      <vt:lpstr>The forest floor of the rainforest gets the _______ sunlight. </vt:lpstr>
      <vt:lpstr>Currently, deforestation is occurring because humans want…. ? Give 2 possible answers.</vt:lpstr>
      <vt:lpstr>The world’s largest rainforest can be found in Asia. True or false?</vt:lpstr>
      <vt:lpstr>Experts think that some rainforests have been around since the age of dinosaurs. True or false?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Rainforests</dc:title>
  <dc:creator>Kiki Amin</dc:creator>
  <cp:lastModifiedBy>Kiki Amin</cp:lastModifiedBy>
  <cp:revision>21</cp:revision>
  <dcterms:created xsi:type="dcterms:W3CDTF">2020-05-14T11:03:40Z</dcterms:created>
  <dcterms:modified xsi:type="dcterms:W3CDTF">2020-05-14T12:03:03Z</dcterms:modified>
</cp:coreProperties>
</file>