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301" r:id="rId6"/>
    <p:sldId id="374" r:id="rId7"/>
    <p:sldId id="375" r:id="rId8"/>
    <p:sldId id="376" r:id="rId9"/>
    <p:sldId id="377" r:id="rId10"/>
    <p:sldId id="378" r:id="rId11"/>
    <p:sldId id="379" r:id="rId12"/>
    <p:sldId id="365" r:id="rId13"/>
    <p:sldId id="380" r:id="rId14"/>
    <p:sldId id="367" r:id="rId15"/>
    <p:sldId id="381" r:id="rId16"/>
    <p:sldId id="382" r:id="rId17"/>
    <p:sldId id="383" r:id="rId18"/>
    <p:sldId id="370" r:id="rId19"/>
    <p:sldId id="371" r:id="rId20"/>
    <p:sldId id="384" r:id="rId21"/>
    <p:sldId id="385" r:id="rId22"/>
    <p:sldId id="386" r:id="rId2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4FF2447-0A3B-415B-B9DD-30E1197A0ABC}" v="50" dt="2018-04-26T12:38:25.83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861" autoAdjust="0"/>
    <p:restoredTop sz="94660"/>
  </p:normalViewPr>
  <p:slideViewPr>
    <p:cSldViewPr snapToGrid="0">
      <p:cViewPr varScale="1">
        <p:scale>
          <a:sx n="57" d="100"/>
          <a:sy n="57" d="100"/>
        </p:scale>
        <p:origin x="121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ian Stebbings" userId="e14ea2a2-07d0-4302-97b9-16dc822a37cc" providerId="ADAL" clId="{F4FF2447-0A3B-415B-B9DD-30E1197A0ABC}"/>
    <pc:docChg chg="custSel modSld">
      <pc:chgData name="Sian Stebbings" userId="e14ea2a2-07d0-4302-97b9-16dc822a37cc" providerId="ADAL" clId="{F4FF2447-0A3B-415B-B9DD-30E1197A0ABC}" dt="2018-04-26T12:38:25.839" v="49"/>
      <pc:docMkLst>
        <pc:docMk/>
      </pc:docMkLst>
      <pc:sldChg chg="addSp delSp">
        <pc:chgData name="Sian Stebbings" userId="e14ea2a2-07d0-4302-97b9-16dc822a37cc" providerId="ADAL" clId="{F4FF2447-0A3B-415B-B9DD-30E1197A0ABC}" dt="2018-04-26T12:38:25.839" v="49"/>
        <pc:sldMkLst>
          <pc:docMk/>
          <pc:sldMk cId="1071900124" sldId="355"/>
        </pc:sldMkLst>
        <pc:spChg chg="del">
          <ac:chgData name="Sian Stebbings" userId="e14ea2a2-07d0-4302-97b9-16dc822a37cc" providerId="ADAL" clId="{F4FF2447-0A3B-415B-B9DD-30E1197A0ABC}" dt="2018-04-26T12:38:25.596" v="48" actId="478"/>
          <ac:spMkLst>
            <pc:docMk/>
            <pc:sldMk cId="1071900124" sldId="355"/>
            <ac:spMk id="9" creationId="{3AEBF49E-1CF7-4C90-8115-8A65CFA4A2A9}"/>
          </ac:spMkLst>
        </pc:spChg>
        <pc:spChg chg="add">
          <ac:chgData name="Sian Stebbings" userId="e14ea2a2-07d0-4302-97b9-16dc822a37cc" providerId="ADAL" clId="{F4FF2447-0A3B-415B-B9DD-30E1197A0ABC}" dt="2018-04-26T12:38:25.839" v="49"/>
          <ac:spMkLst>
            <pc:docMk/>
            <pc:sldMk cId="1071900124" sldId="355"/>
            <ac:spMk id="13" creationId="{46517FED-96B1-4C93-89A4-84D8C549DC85}"/>
          </ac:spMkLst>
        </pc:spChg>
      </pc:sldChg>
      <pc:sldChg chg="modSp">
        <pc:chgData name="Sian Stebbings" userId="e14ea2a2-07d0-4302-97b9-16dc822a37cc" providerId="ADAL" clId="{F4FF2447-0A3B-415B-B9DD-30E1197A0ABC}" dt="2018-04-26T12:33:09.159" v="0" actId="14100"/>
        <pc:sldMkLst>
          <pc:docMk/>
          <pc:sldMk cId="4154686829" sldId="365"/>
        </pc:sldMkLst>
        <pc:spChg chg="mod">
          <ac:chgData name="Sian Stebbings" userId="e14ea2a2-07d0-4302-97b9-16dc822a37cc" providerId="ADAL" clId="{F4FF2447-0A3B-415B-B9DD-30E1197A0ABC}" dt="2018-04-26T12:33:09.159" v="0" actId="14100"/>
          <ac:spMkLst>
            <pc:docMk/>
            <pc:sldMk cId="4154686829" sldId="365"/>
            <ac:spMk id="28" creationId="{409DFEB4-22F1-41DF-B53A-6379479BCB8F}"/>
          </ac:spMkLst>
        </pc:spChg>
        <pc:spChg chg="mod">
          <ac:chgData name="Sian Stebbings" userId="e14ea2a2-07d0-4302-97b9-16dc822a37cc" providerId="ADAL" clId="{F4FF2447-0A3B-415B-B9DD-30E1197A0ABC}" dt="2018-04-26T12:33:09.159" v="0" actId="14100"/>
          <ac:spMkLst>
            <pc:docMk/>
            <pc:sldMk cId="4154686829" sldId="365"/>
            <ac:spMk id="29" creationId="{1B5114C4-A41B-467B-AC78-6FA5167A4B2B}"/>
          </ac:spMkLst>
        </pc:spChg>
        <pc:spChg chg="mod">
          <ac:chgData name="Sian Stebbings" userId="e14ea2a2-07d0-4302-97b9-16dc822a37cc" providerId="ADAL" clId="{F4FF2447-0A3B-415B-B9DD-30E1197A0ABC}" dt="2018-04-26T12:33:09.159" v="0" actId="14100"/>
          <ac:spMkLst>
            <pc:docMk/>
            <pc:sldMk cId="4154686829" sldId="365"/>
            <ac:spMk id="30" creationId="{0DF44005-3D7B-4C97-838A-D076018B4F51}"/>
          </ac:spMkLst>
        </pc:spChg>
      </pc:sldChg>
      <pc:sldChg chg="addSp modSp">
        <pc:chgData name="Sian Stebbings" userId="e14ea2a2-07d0-4302-97b9-16dc822a37cc" providerId="ADAL" clId="{F4FF2447-0A3B-415B-B9DD-30E1197A0ABC}" dt="2018-04-26T12:36:18.988" v="29" actId="1035"/>
        <pc:sldMkLst>
          <pc:docMk/>
          <pc:sldMk cId="4000675921" sldId="368"/>
        </pc:sldMkLst>
        <pc:spChg chg="mod">
          <ac:chgData name="Sian Stebbings" userId="e14ea2a2-07d0-4302-97b9-16dc822a37cc" providerId="ADAL" clId="{F4FF2447-0A3B-415B-B9DD-30E1197A0ABC}" dt="2018-04-26T12:34:14" v="16" actId="164"/>
          <ac:spMkLst>
            <pc:docMk/>
            <pc:sldMk cId="4000675921" sldId="368"/>
            <ac:spMk id="3" creationId="{DDE405D8-B2C2-47EA-9068-EB8F597AEEF6}"/>
          </ac:spMkLst>
        </pc:spChg>
        <pc:spChg chg="mod">
          <ac:chgData name="Sian Stebbings" userId="e14ea2a2-07d0-4302-97b9-16dc822a37cc" providerId="ADAL" clId="{F4FF2447-0A3B-415B-B9DD-30E1197A0ABC}" dt="2018-04-26T12:36:18.988" v="29" actId="1035"/>
          <ac:spMkLst>
            <pc:docMk/>
            <pc:sldMk cId="4000675921" sldId="368"/>
            <ac:spMk id="11" creationId="{3C3E4B19-D56A-4391-8725-C616736CB453}"/>
          </ac:spMkLst>
        </pc:spChg>
        <pc:spChg chg="mod">
          <ac:chgData name="Sian Stebbings" userId="e14ea2a2-07d0-4302-97b9-16dc822a37cc" providerId="ADAL" clId="{F4FF2447-0A3B-415B-B9DD-30E1197A0ABC}" dt="2018-04-26T12:35:54.430" v="27" actId="1036"/>
          <ac:spMkLst>
            <pc:docMk/>
            <pc:sldMk cId="4000675921" sldId="368"/>
            <ac:spMk id="12" creationId="{09A1B14A-502B-4F3D-9913-F3A1A16FF802}"/>
          </ac:spMkLst>
        </pc:spChg>
        <pc:spChg chg="add mod">
          <ac:chgData name="Sian Stebbings" userId="e14ea2a2-07d0-4302-97b9-16dc822a37cc" providerId="ADAL" clId="{F4FF2447-0A3B-415B-B9DD-30E1197A0ABC}" dt="2018-04-26T12:34:14" v="16" actId="164"/>
          <ac:spMkLst>
            <pc:docMk/>
            <pc:sldMk cId="4000675921" sldId="368"/>
            <ac:spMk id="13" creationId="{508CB7CF-CCC0-48AF-AC54-C5ADFEB7049F}"/>
          </ac:spMkLst>
        </pc:spChg>
        <pc:spChg chg="add mod">
          <ac:chgData name="Sian Stebbings" userId="e14ea2a2-07d0-4302-97b9-16dc822a37cc" providerId="ADAL" clId="{F4FF2447-0A3B-415B-B9DD-30E1197A0ABC}" dt="2018-04-26T12:35:22.778" v="21" actId="164"/>
          <ac:spMkLst>
            <pc:docMk/>
            <pc:sldMk cId="4000675921" sldId="368"/>
            <ac:spMk id="15" creationId="{3E60002E-E41C-486F-97B0-A869314CFAEC}"/>
          </ac:spMkLst>
        </pc:spChg>
        <pc:spChg chg="add mod">
          <ac:chgData name="Sian Stebbings" userId="e14ea2a2-07d0-4302-97b9-16dc822a37cc" providerId="ADAL" clId="{F4FF2447-0A3B-415B-B9DD-30E1197A0ABC}" dt="2018-04-26T12:35:47.598" v="26" actId="164"/>
          <ac:spMkLst>
            <pc:docMk/>
            <pc:sldMk cId="4000675921" sldId="368"/>
            <ac:spMk id="20" creationId="{8D41593A-E602-410B-BD0C-74E61C689D43}"/>
          </ac:spMkLst>
        </pc:spChg>
        <pc:spChg chg="mod">
          <ac:chgData name="Sian Stebbings" userId="e14ea2a2-07d0-4302-97b9-16dc822a37cc" providerId="ADAL" clId="{F4FF2447-0A3B-415B-B9DD-30E1197A0ABC}" dt="2018-04-26T12:35:22.778" v="21" actId="164"/>
          <ac:spMkLst>
            <pc:docMk/>
            <pc:sldMk cId="4000675921" sldId="368"/>
            <ac:spMk id="21" creationId="{E85B9A74-E06A-4B4C-B92C-0E167F20C98D}"/>
          </ac:spMkLst>
        </pc:spChg>
        <pc:spChg chg="mod">
          <ac:chgData name="Sian Stebbings" userId="e14ea2a2-07d0-4302-97b9-16dc822a37cc" providerId="ADAL" clId="{F4FF2447-0A3B-415B-B9DD-30E1197A0ABC}" dt="2018-04-26T12:34:14" v="16" actId="164"/>
          <ac:spMkLst>
            <pc:docMk/>
            <pc:sldMk cId="4000675921" sldId="368"/>
            <ac:spMk id="22" creationId="{94A778A5-447D-42A4-A437-EDBC43918E57}"/>
          </ac:spMkLst>
        </pc:spChg>
        <pc:spChg chg="mod">
          <ac:chgData name="Sian Stebbings" userId="e14ea2a2-07d0-4302-97b9-16dc822a37cc" providerId="ADAL" clId="{F4FF2447-0A3B-415B-B9DD-30E1197A0ABC}" dt="2018-04-26T12:35:47.598" v="26" actId="164"/>
          <ac:spMkLst>
            <pc:docMk/>
            <pc:sldMk cId="4000675921" sldId="368"/>
            <ac:spMk id="23" creationId="{ED080B65-2DA1-4EFA-A092-B4E8351B2DB4}"/>
          </ac:spMkLst>
        </pc:spChg>
        <pc:grpChg chg="add mod">
          <ac:chgData name="Sian Stebbings" userId="e14ea2a2-07d0-4302-97b9-16dc822a37cc" providerId="ADAL" clId="{F4FF2447-0A3B-415B-B9DD-30E1197A0ABC}" dt="2018-04-26T12:34:14" v="16" actId="164"/>
          <ac:grpSpMkLst>
            <pc:docMk/>
            <pc:sldMk cId="4000675921" sldId="368"/>
            <ac:grpSpMk id="2" creationId="{0FEE258D-E032-44E5-902B-1DA85E1026BA}"/>
          </ac:grpSpMkLst>
        </pc:grpChg>
        <pc:grpChg chg="add mod">
          <ac:chgData name="Sian Stebbings" userId="e14ea2a2-07d0-4302-97b9-16dc822a37cc" providerId="ADAL" clId="{F4FF2447-0A3B-415B-B9DD-30E1197A0ABC}" dt="2018-04-26T12:35:22.778" v="21" actId="164"/>
          <ac:grpSpMkLst>
            <pc:docMk/>
            <pc:sldMk cId="4000675921" sldId="368"/>
            <ac:grpSpMk id="4" creationId="{E4F10465-056F-42CD-B9B9-5EBF62A56342}"/>
          </ac:grpSpMkLst>
        </pc:grpChg>
        <pc:grpChg chg="add mod">
          <ac:chgData name="Sian Stebbings" userId="e14ea2a2-07d0-4302-97b9-16dc822a37cc" providerId="ADAL" clId="{F4FF2447-0A3B-415B-B9DD-30E1197A0ABC}" dt="2018-04-26T12:35:47.598" v="26" actId="164"/>
          <ac:grpSpMkLst>
            <pc:docMk/>
            <pc:sldMk cId="4000675921" sldId="368"/>
            <ac:grpSpMk id="5" creationId="{96EDF053-CB5E-4CCD-B6FD-CDACDD07C953}"/>
          </ac:grpSpMkLst>
        </pc:grpChg>
      </pc:sldChg>
      <pc:sldChg chg="addSp modSp">
        <pc:chgData name="Sian Stebbings" userId="e14ea2a2-07d0-4302-97b9-16dc822a37cc" providerId="ADAL" clId="{F4FF2447-0A3B-415B-B9DD-30E1197A0ABC}" dt="2018-04-26T12:37:25.318" v="43" actId="164"/>
        <pc:sldMkLst>
          <pc:docMk/>
          <pc:sldMk cId="1910934960" sldId="371"/>
        </pc:sldMkLst>
        <pc:spChg chg="mod">
          <ac:chgData name="Sian Stebbings" userId="e14ea2a2-07d0-4302-97b9-16dc822a37cc" providerId="ADAL" clId="{F4FF2447-0A3B-415B-B9DD-30E1197A0ABC}" dt="2018-04-26T12:37:04.623" v="34" actId="164"/>
          <ac:spMkLst>
            <pc:docMk/>
            <pc:sldMk cId="1910934960" sldId="371"/>
            <ac:spMk id="2" creationId="{BB1E2850-893A-4EA5-ADE0-7445EDA55DB0}"/>
          </ac:spMkLst>
        </pc:spChg>
        <pc:spChg chg="mod">
          <ac:chgData name="Sian Stebbings" userId="e14ea2a2-07d0-4302-97b9-16dc822a37cc" providerId="ADAL" clId="{F4FF2447-0A3B-415B-B9DD-30E1197A0ABC}" dt="2018-04-26T12:37:16.282" v="39" actId="164"/>
          <ac:spMkLst>
            <pc:docMk/>
            <pc:sldMk cId="1910934960" sldId="371"/>
            <ac:spMk id="14" creationId="{9C7C7E7E-A8D0-4771-9DB0-1C3174B587CB}"/>
          </ac:spMkLst>
        </pc:spChg>
        <pc:spChg chg="mod">
          <ac:chgData name="Sian Stebbings" userId="e14ea2a2-07d0-4302-97b9-16dc822a37cc" providerId="ADAL" clId="{F4FF2447-0A3B-415B-B9DD-30E1197A0ABC}" dt="2018-04-26T12:37:25.318" v="43" actId="164"/>
          <ac:spMkLst>
            <pc:docMk/>
            <pc:sldMk cId="1910934960" sldId="371"/>
            <ac:spMk id="15" creationId="{65FF4053-DD75-4D98-A647-7455D05B5975}"/>
          </ac:spMkLst>
        </pc:spChg>
        <pc:spChg chg="add mod">
          <ac:chgData name="Sian Stebbings" userId="e14ea2a2-07d0-4302-97b9-16dc822a37cc" providerId="ADAL" clId="{F4FF2447-0A3B-415B-B9DD-30E1197A0ABC}" dt="2018-04-26T12:37:04.623" v="34" actId="164"/>
          <ac:spMkLst>
            <pc:docMk/>
            <pc:sldMk cId="1910934960" sldId="371"/>
            <ac:spMk id="20" creationId="{08D3B455-FCDA-46FE-99F8-F578EAB1CC0D}"/>
          </ac:spMkLst>
        </pc:spChg>
        <pc:spChg chg="add mod">
          <ac:chgData name="Sian Stebbings" userId="e14ea2a2-07d0-4302-97b9-16dc822a37cc" providerId="ADAL" clId="{F4FF2447-0A3B-415B-B9DD-30E1197A0ABC}" dt="2018-04-26T12:37:16.282" v="39" actId="164"/>
          <ac:spMkLst>
            <pc:docMk/>
            <pc:sldMk cId="1910934960" sldId="371"/>
            <ac:spMk id="21" creationId="{0C7D7DAD-6462-4F0A-BE44-8A31A1D2D27A}"/>
          </ac:spMkLst>
        </pc:spChg>
        <pc:spChg chg="add mod">
          <ac:chgData name="Sian Stebbings" userId="e14ea2a2-07d0-4302-97b9-16dc822a37cc" providerId="ADAL" clId="{F4FF2447-0A3B-415B-B9DD-30E1197A0ABC}" dt="2018-04-26T12:37:25.318" v="43" actId="164"/>
          <ac:spMkLst>
            <pc:docMk/>
            <pc:sldMk cId="1910934960" sldId="371"/>
            <ac:spMk id="22" creationId="{7123AC9C-F335-4249-89E5-F72F7E8E98E2}"/>
          </ac:spMkLst>
        </pc:spChg>
        <pc:spChg chg="mod">
          <ac:chgData name="Sian Stebbings" userId="e14ea2a2-07d0-4302-97b9-16dc822a37cc" providerId="ADAL" clId="{F4FF2447-0A3B-415B-B9DD-30E1197A0ABC}" dt="2018-04-26T12:37:16.282" v="39" actId="164"/>
          <ac:spMkLst>
            <pc:docMk/>
            <pc:sldMk cId="1910934960" sldId="371"/>
            <ac:spMk id="25" creationId="{112A9567-44CD-4DBA-AFFF-DC029BA59D13}"/>
          </ac:spMkLst>
        </pc:spChg>
        <pc:spChg chg="mod">
          <ac:chgData name="Sian Stebbings" userId="e14ea2a2-07d0-4302-97b9-16dc822a37cc" providerId="ADAL" clId="{F4FF2447-0A3B-415B-B9DD-30E1197A0ABC}" dt="2018-04-26T12:37:04.623" v="34" actId="164"/>
          <ac:spMkLst>
            <pc:docMk/>
            <pc:sldMk cId="1910934960" sldId="371"/>
            <ac:spMk id="26" creationId="{7AE88F0E-7139-4D23-AB09-B99B7E408276}"/>
          </ac:spMkLst>
        </pc:spChg>
        <pc:spChg chg="mod">
          <ac:chgData name="Sian Stebbings" userId="e14ea2a2-07d0-4302-97b9-16dc822a37cc" providerId="ADAL" clId="{F4FF2447-0A3B-415B-B9DD-30E1197A0ABC}" dt="2018-04-26T12:37:25.318" v="43" actId="164"/>
          <ac:spMkLst>
            <pc:docMk/>
            <pc:sldMk cId="1910934960" sldId="371"/>
            <ac:spMk id="27" creationId="{161E69C5-5FCE-4CF3-806B-04D36A6D8AA8}"/>
          </ac:spMkLst>
        </pc:spChg>
        <pc:grpChg chg="add mod">
          <ac:chgData name="Sian Stebbings" userId="e14ea2a2-07d0-4302-97b9-16dc822a37cc" providerId="ADAL" clId="{F4FF2447-0A3B-415B-B9DD-30E1197A0ABC}" dt="2018-04-26T12:37:04.623" v="34" actId="164"/>
          <ac:grpSpMkLst>
            <pc:docMk/>
            <pc:sldMk cId="1910934960" sldId="371"/>
            <ac:grpSpMk id="4" creationId="{6B46A169-003D-4C7D-B428-A26F8A5529A5}"/>
          </ac:grpSpMkLst>
        </pc:grpChg>
        <pc:grpChg chg="add mod">
          <ac:chgData name="Sian Stebbings" userId="e14ea2a2-07d0-4302-97b9-16dc822a37cc" providerId="ADAL" clId="{F4FF2447-0A3B-415B-B9DD-30E1197A0ABC}" dt="2018-04-26T12:37:16.282" v="39" actId="164"/>
          <ac:grpSpMkLst>
            <pc:docMk/>
            <pc:sldMk cId="1910934960" sldId="371"/>
            <ac:grpSpMk id="5" creationId="{03E46DB5-AA5B-46D9-B1C7-D605BF45529A}"/>
          </ac:grpSpMkLst>
        </pc:grpChg>
        <pc:grpChg chg="add mod">
          <ac:chgData name="Sian Stebbings" userId="e14ea2a2-07d0-4302-97b9-16dc822a37cc" providerId="ADAL" clId="{F4FF2447-0A3B-415B-B9DD-30E1197A0ABC}" dt="2018-04-26T12:37:25.318" v="43" actId="164"/>
          <ac:grpSpMkLst>
            <pc:docMk/>
            <pc:sldMk cId="1910934960" sldId="371"/>
            <ac:grpSpMk id="6" creationId="{6C94B3F6-D1BB-4FB0-8CDE-6031C2A052DC}"/>
          </ac:grpSpMkLst>
        </pc:grpChg>
      </pc:sldChg>
      <pc:sldChg chg="addSp delSp modSp">
        <pc:chgData name="Sian Stebbings" userId="e14ea2a2-07d0-4302-97b9-16dc822a37cc" providerId="ADAL" clId="{F4FF2447-0A3B-415B-B9DD-30E1197A0ABC}" dt="2018-04-26T12:38:23.472" v="47"/>
        <pc:sldMkLst>
          <pc:docMk/>
          <pc:sldMk cId="2444899546" sldId="372"/>
        </pc:sldMkLst>
        <pc:spChg chg="del">
          <ac:chgData name="Sian Stebbings" userId="e14ea2a2-07d0-4302-97b9-16dc822a37cc" providerId="ADAL" clId="{F4FF2447-0A3B-415B-B9DD-30E1197A0ABC}" dt="2018-04-26T12:38:23.220" v="46" actId="478"/>
          <ac:spMkLst>
            <pc:docMk/>
            <pc:sldMk cId="2444899546" sldId="372"/>
            <ac:spMk id="9" creationId="{3AEBF49E-1CF7-4C90-8115-8A65CFA4A2A9}"/>
          </ac:spMkLst>
        </pc:spChg>
        <pc:spChg chg="add">
          <ac:chgData name="Sian Stebbings" userId="e14ea2a2-07d0-4302-97b9-16dc822a37cc" providerId="ADAL" clId="{F4FF2447-0A3B-415B-B9DD-30E1197A0ABC}" dt="2018-04-26T12:38:23.472" v="47"/>
          <ac:spMkLst>
            <pc:docMk/>
            <pc:sldMk cId="2444899546" sldId="372"/>
            <ac:spMk id="13" creationId="{9FCDD2EC-A1CE-4176-B544-A7EB6B7C01E2}"/>
          </ac:spMkLst>
        </pc:spChg>
        <pc:spChg chg="mod">
          <ac:chgData name="Sian Stebbings" userId="e14ea2a2-07d0-4302-97b9-16dc822a37cc" providerId="ADAL" clId="{F4FF2447-0A3B-415B-B9DD-30E1197A0ABC}" dt="2018-04-26T12:37:40.536" v="44" actId="120"/>
          <ac:spMkLst>
            <pc:docMk/>
            <pc:sldMk cId="2444899546" sldId="372"/>
            <ac:spMk id="19" creationId="{5252A847-DE45-4FA3-A1F8-EEBEB845FF8E}"/>
          </ac:spMkLst>
        </pc:spChg>
      </pc:sldChg>
      <pc:sldChg chg="modSp">
        <pc:chgData name="Sian Stebbings" userId="e14ea2a2-07d0-4302-97b9-16dc822a37cc" providerId="ADAL" clId="{F4FF2447-0A3B-415B-B9DD-30E1197A0ABC}" dt="2018-04-26T12:37:43.410" v="45" actId="120"/>
        <pc:sldMkLst>
          <pc:docMk/>
          <pc:sldMk cId="2499199152" sldId="373"/>
        </pc:sldMkLst>
        <pc:spChg chg="mod">
          <ac:chgData name="Sian Stebbings" userId="e14ea2a2-07d0-4302-97b9-16dc822a37cc" providerId="ADAL" clId="{F4FF2447-0A3B-415B-B9DD-30E1197A0ABC}" dt="2018-04-26T12:37:43.410" v="45" actId="120"/>
          <ac:spMkLst>
            <pc:docMk/>
            <pc:sldMk cId="2499199152" sldId="373"/>
            <ac:spMk id="19" creationId="{5252A847-DE45-4FA3-A1F8-EEBEB845FF8E}"/>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04/07/2020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04/07/2020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04/07/2020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04/07/2020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04/07/2020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04/07/2020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04/07/2020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04/07/2020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04/07/2020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04/07/2020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04/07/2020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04/07/2020</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hyperlink" Target="https://classroomsecrets.co.uk/find-a-quarter-of-a-shape-or-object-year-1-fractions-resource-pack" TargetMode="External"/><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hyperlink" Target="https://classroomsecrets.co.uk/category/maths/year-1/summer-block-2-fractions/" TargetMode="External"/><Relationship Id="rId5" Type="http://schemas.openxmlformats.org/officeDocument/2006/relationships/hyperlink" Target="https://classroomsecrets.co.uk/content-domain-filter/?fwp_contentdomain=1m1" TargetMode="External"/><Relationship Id="rId4" Type="http://schemas.openxmlformats.org/officeDocument/2006/relationships/hyperlink" Target="https://classroomsecrets.co.uk/content-domain-filter/?fwp_contentdomain=1f1b"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u="sng" dirty="0">
                <a:solidFill>
                  <a:srgbClr val="E7E6E6">
                    <a:lumMod val="50000"/>
                  </a:srgbClr>
                </a:solidFill>
                <a:latin typeface="SassoonCRInfantMedium" panose="02000603020000020003" pitchFamily="2" charset="0"/>
              </a:rPr>
              <a:t>Year 1 – Summer Block 2 – Fractions – Find a Quarter of a Shape or Object</a:t>
            </a:r>
          </a:p>
          <a:p>
            <a:pPr lvl="0" algn="ctr"/>
            <a:endParaRPr lang="en-GB" dirty="0">
              <a:solidFill>
                <a:srgbClr val="E7E6E6">
                  <a:lumMod val="25000"/>
                </a:srgbClr>
              </a:solidFill>
              <a:latin typeface="SassoonCRInfantMedium" panose="02000603020000020003" pitchFamily="2" charset="0"/>
            </a:endParaRPr>
          </a:p>
          <a:p>
            <a:pPr lvl="0" defTabSz="457200">
              <a:defRPr/>
            </a:pPr>
            <a:r>
              <a:rPr lang="en-GB" dirty="0">
                <a:solidFill>
                  <a:prstClr val="black"/>
                </a:solidFill>
                <a:latin typeface="SassoonCRInfantMedium" panose="02000603020000020003" pitchFamily="2" charset="0"/>
              </a:rPr>
              <a:t>About This Resource:</a:t>
            </a:r>
          </a:p>
          <a:p>
            <a:pPr lvl="0" defTabSz="457200">
              <a:defRPr/>
            </a:pPr>
            <a:endParaRPr lang="en-GB" sz="1400" dirty="0">
              <a:solidFill>
                <a:prstClr val="black"/>
              </a:solidFill>
              <a:latin typeface="SassoonCRInfantMedium" panose="02000603020000020003" pitchFamily="2" charset="0"/>
            </a:endParaRPr>
          </a:p>
          <a:p>
            <a:pPr lvl="0" defTabSz="457200">
              <a:defRPr/>
            </a:pPr>
            <a:r>
              <a:rPr lang="en-GB" sz="1400" dirty="0">
                <a:solidFill>
                  <a:prstClr val="black"/>
                </a:solidFill>
                <a:latin typeface="SassoonCRInfantMedium" panose="02000603020000020003" pitchFamily="2"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400" dirty="0">
              <a:solidFill>
                <a:prstClr val="black"/>
              </a:solidFill>
              <a:latin typeface="SassoonCRInfantMedium" panose="02000603020000020003" pitchFamily="2" charset="0"/>
            </a:endParaRPr>
          </a:p>
          <a:p>
            <a:pPr lvl="0" defTabSz="457200">
              <a:defRPr/>
            </a:pPr>
            <a:endParaRPr lang="en-GB" sz="1400" dirty="0">
              <a:solidFill>
                <a:prstClr val="black"/>
              </a:solidFill>
              <a:latin typeface="SassoonCRInfantMedium" panose="02000603020000020003" pitchFamily="2" charset="0"/>
            </a:endParaRPr>
          </a:p>
          <a:p>
            <a:pPr lvl="0" defTabSz="457200">
              <a:defRPr/>
            </a:pPr>
            <a:r>
              <a:rPr lang="en-GB" dirty="0">
                <a:solidFill>
                  <a:prstClr val="black"/>
                </a:solidFill>
                <a:latin typeface="SassoonCRInfantMedium" panose="02000603020000020003" pitchFamily="2" charset="0"/>
              </a:rPr>
              <a:t>National Curriculum Objectives:</a:t>
            </a:r>
          </a:p>
          <a:p>
            <a:pPr lvl="0" defTabSz="457200">
              <a:defRPr/>
            </a:pPr>
            <a:endParaRPr lang="en-GB" dirty="0">
              <a:solidFill>
                <a:srgbClr val="FF0000"/>
              </a:solidFill>
              <a:latin typeface="SassoonCRInfantMedium" panose="02000603020000020003" pitchFamily="2" charset="0"/>
            </a:endParaRPr>
          </a:p>
          <a:p>
            <a:pPr fontAlgn="base">
              <a:lnSpc>
                <a:spcPct val="100000"/>
              </a:lnSpc>
              <a:spcAft>
                <a:spcPts val="0"/>
              </a:spcAft>
            </a:pPr>
            <a:r>
              <a:rPr lang="en-GB" sz="1400" dirty="0">
                <a:solidFill>
                  <a:schemeClr val="tx1"/>
                </a:solidFill>
                <a:latin typeface="SassoonCRInfantMedium" panose="02000603020000020003" pitchFamily="2" charset="0"/>
              </a:rPr>
              <a:t>Mathematics Year 1: </a:t>
            </a:r>
            <a:r>
              <a:rPr lang="en-GB" sz="1400" dirty="0">
                <a:solidFill>
                  <a:schemeClr val="tx1"/>
                </a:solidFill>
                <a:latin typeface="SassoonCRInfantMedium" panose="02000603020000020003" pitchFamily="2" charset="77"/>
              </a:rPr>
              <a:t>(1F1b)</a:t>
            </a:r>
            <a:r>
              <a:rPr lang="en-GB" sz="1400" dirty="0">
                <a:latin typeface="SassoonCRInfantMedium" panose="02000603020000020003" pitchFamily="2" charset="77"/>
              </a:rPr>
              <a:t> </a:t>
            </a:r>
            <a:r>
              <a:rPr lang="en-GB" sz="1400" dirty="0">
                <a:latin typeface="SassoonCRInfantMedium" panose="02000603020000020003" pitchFamily="2" charset="77"/>
                <a:hlinkClick r:id="rId4"/>
              </a:rPr>
              <a:t>Recognise, find and name a quarter as one of four equal parts of an object, shape or quantity</a:t>
            </a:r>
            <a:endParaRPr lang="en-GB" sz="1400" dirty="0">
              <a:latin typeface="SassoonCRInfantMedium" panose="02000603020000020003" pitchFamily="2" charset="77"/>
            </a:endParaRPr>
          </a:p>
          <a:p>
            <a:pPr fontAlgn="base">
              <a:lnSpc>
                <a:spcPct val="100000"/>
              </a:lnSpc>
              <a:spcAft>
                <a:spcPts val="0"/>
              </a:spcAft>
            </a:pPr>
            <a:r>
              <a:rPr lang="en-GB" sz="1400" dirty="0">
                <a:solidFill>
                  <a:schemeClr val="tx1"/>
                </a:solidFill>
                <a:latin typeface="SassoonCRInfantMedium" panose="02000603020000020003" pitchFamily="2" charset="77"/>
              </a:rPr>
              <a:t>Mathematics Year 1: (1M1) </a:t>
            </a:r>
            <a:r>
              <a:rPr lang="en-GB" sz="1400" dirty="0">
                <a:latin typeface="SassoonCRInfantMedium" panose="02000603020000020003" pitchFamily="2" charset="77"/>
                <a:hlinkClick r:id="rId5"/>
              </a:rPr>
              <a:t>Compare, describe and solve practical problems for mass/weight [for example, heavy/light, heavier than, lighter than, half, quarter]</a:t>
            </a:r>
            <a:endParaRPr lang="en-GB" sz="1400" dirty="0">
              <a:latin typeface="SassoonCRInfantMedium" panose="02000603020000020003" pitchFamily="2" charset="77"/>
            </a:endParaRPr>
          </a:p>
          <a:p>
            <a:pPr lvl="0" fontAlgn="base">
              <a:defRPr/>
            </a:pPr>
            <a:endParaRPr lang="en-GB" sz="1400" dirty="0">
              <a:solidFill>
                <a:prstClr val="black"/>
              </a:solidFill>
              <a:latin typeface="SassoonCRInfantMedium" panose="02000603020000020003" pitchFamily="2" charset="0"/>
            </a:endParaRPr>
          </a:p>
          <a:p>
            <a:pPr lvl="0">
              <a:defRPr/>
            </a:pPr>
            <a:r>
              <a:rPr lang="en-GB" sz="1400" u="sng">
                <a:solidFill>
                  <a:prstClr val="black"/>
                </a:solidFill>
                <a:latin typeface="SassoonCRInfantMedium" panose="02000603020000020003" pitchFamily="2" charset="0"/>
              </a:rPr>
              <a:t/>
            </a:r>
            <a:br>
              <a:rPr lang="en-GB" sz="1400" u="sng">
                <a:solidFill>
                  <a:prstClr val="black"/>
                </a:solidFill>
                <a:latin typeface="SassoonCRInfantMedium" panose="02000603020000020003" pitchFamily="2" charset="0"/>
              </a:rPr>
            </a:br>
            <a:r>
              <a:rPr lang="en-GB">
                <a:solidFill>
                  <a:prstClr val="black"/>
                </a:solidFill>
                <a:latin typeface="SassoonCRInfantMedium" panose="02000603020000020003" pitchFamily="2" charset="0"/>
              </a:rPr>
              <a:t>More </a:t>
            </a:r>
            <a:r>
              <a:rPr lang="en-GB">
                <a:solidFill>
                  <a:prstClr val="black"/>
                </a:solidFill>
                <a:latin typeface="SassoonCRInfantMedium" panose="02000603020000020003" pitchFamily="2" charset="0"/>
                <a:hlinkClick r:id="rId6"/>
              </a:rPr>
              <a:t>Year 1 Fractions</a:t>
            </a:r>
            <a:r>
              <a:rPr lang="en-GB">
                <a:solidFill>
                  <a:prstClr val="black"/>
                </a:solidFill>
                <a:latin typeface="SassoonCRInfantMedium" panose="02000603020000020003" pitchFamily="2" charset="0"/>
              </a:rPr>
              <a:t> resources.</a:t>
            </a:r>
            <a:endParaRPr lang="en-GB" dirty="0">
              <a:solidFill>
                <a:prstClr val="black"/>
              </a:solidFill>
              <a:latin typeface="SassoonCRInfantMedium" panose="02000603020000020003" pitchFamily="2" charset="0"/>
            </a:endParaRPr>
          </a:p>
          <a:p>
            <a:pPr lvl="0" defTabSz="457200">
              <a:lnSpc>
                <a:spcPct val="100000"/>
              </a:lnSpc>
              <a:spcAft>
                <a:spcPts val="0"/>
              </a:spcAft>
              <a:buClrTx/>
              <a:buSzTx/>
              <a:tabLst/>
              <a:defRPr/>
            </a:pPr>
            <a:endParaRPr lang="en-GB" sz="1400" dirty="0">
              <a:solidFill>
                <a:prstClr val="black"/>
              </a:solidFill>
              <a:latin typeface="SassoonCRInfantMedium" panose="02000603020000020003" pitchFamily="2" charset="0"/>
            </a:endParaRPr>
          </a:p>
          <a:p>
            <a:pPr lvl="0" defTabSz="457200">
              <a:lnSpc>
                <a:spcPct val="100000"/>
              </a:lnSpc>
              <a:spcAft>
                <a:spcPts val="0"/>
              </a:spcAft>
              <a:buClrTx/>
              <a:buSzTx/>
              <a:tabLst/>
              <a:defRPr/>
            </a:pPr>
            <a:endParaRPr lang="en-GB" sz="1400" dirty="0">
              <a:solidFill>
                <a:prstClr val="black"/>
              </a:solidFill>
              <a:latin typeface="SassoonCRInfantMedium" panose="02000603020000020003" pitchFamily="2" charset="0"/>
            </a:endParaRPr>
          </a:p>
          <a:p>
            <a:pPr lvl="0">
              <a:defRPr/>
            </a:pPr>
            <a:r>
              <a:rPr lang="en-GB" dirty="0">
                <a:solidFill>
                  <a:prstClr val="black"/>
                </a:solidFill>
                <a:latin typeface="SassoonCRInfantMedium" panose="02000603020000020003" pitchFamily="2" charset="0"/>
              </a:rPr>
              <a:t>Did you like this resource? Don’t forget to </a:t>
            </a:r>
            <a:r>
              <a:rPr lang="en-GB" dirty="0">
                <a:solidFill>
                  <a:prstClr val="black"/>
                </a:solidFill>
                <a:latin typeface="SassoonCRInfantMedium" panose="02000603020000020003" pitchFamily="2" charset="0"/>
                <a:hlinkClick r:id="rId7"/>
              </a:rPr>
              <a:t>review</a:t>
            </a:r>
            <a:r>
              <a:rPr lang="en-GB" dirty="0">
                <a:solidFill>
                  <a:prstClr val="black"/>
                </a:solidFill>
                <a:latin typeface="SassoonCRInfantMedium" panose="02000603020000020003" pitchFamily="2" charset="0"/>
              </a:rPr>
              <a:t> it on our website.</a:t>
            </a:r>
          </a:p>
        </p:txBody>
      </p:sp>
    </p:spTree>
    <p:extLst>
      <p:ext uri="{BB962C8B-B14F-4D97-AF65-F5344CB8AC3E}">
        <p14:creationId xmlns:p14="http://schemas.microsoft.com/office/powerpoint/2010/main" val="26374812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2000" u="sng" dirty="0">
                <a:solidFill>
                  <a:srgbClr val="E7E6E6">
                    <a:lumMod val="50000"/>
                  </a:srgbClr>
                </a:solidFill>
                <a:latin typeface="SassoonCRInfantMedium" panose="02000603020000020003" pitchFamily="2" charset="0"/>
              </a:rPr>
              <a:t>Year 1 – Summer Block 2 – Fractions</a:t>
            </a:r>
            <a:r>
              <a:rPr lang="en-GB" sz="2000" dirty="0">
                <a:solidFill>
                  <a:schemeClr val="bg2">
                    <a:lumMod val="50000"/>
                  </a:schemeClr>
                </a:solidFill>
                <a:latin typeface="SassoonCRInfantMedium" panose="02000603020000020003" pitchFamily="2" charset="0"/>
              </a:rPr>
              <a:t/>
            </a:r>
            <a:br>
              <a:rPr lang="en-GB" sz="2000" dirty="0">
                <a:solidFill>
                  <a:schemeClr val="bg2">
                    <a:lumMod val="50000"/>
                  </a:schemeClr>
                </a:solidFill>
                <a:latin typeface="SassoonCRInfantMedium" panose="02000603020000020003" pitchFamily="2" charset="0"/>
              </a:rPr>
            </a:br>
            <a:endParaRPr lang="en-GB" sz="2000" dirty="0">
              <a:solidFill>
                <a:schemeClr val="bg2">
                  <a:lumMod val="50000"/>
                </a:schemeClr>
              </a:solidFill>
              <a:latin typeface="SassoonCRInfantMedium" panose="02000603020000020003" pitchFamily="2" charset="0"/>
            </a:endParaRPr>
          </a:p>
          <a:p>
            <a:pPr lvl="0" algn="ctr"/>
            <a:endParaRPr lang="en-GB" sz="4400" dirty="0">
              <a:solidFill>
                <a:schemeClr val="bg2">
                  <a:lumMod val="50000"/>
                </a:schemeClr>
              </a:solidFill>
              <a:latin typeface="SassoonCRInfantMedium" panose="02000603020000020003" pitchFamily="2" charset="0"/>
            </a:endParaRPr>
          </a:p>
          <a:p>
            <a:pPr lvl="0" algn="ctr"/>
            <a:endParaRPr lang="en-GB" sz="4400" dirty="0">
              <a:solidFill>
                <a:schemeClr val="bg2">
                  <a:lumMod val="50000"/>
                </a:schemeClr>
              </a:solidFill>
              <a:latin typeface="SassoonCRInfantMedium" panose="02000603020000020003" pitchFamily="2" charset="0"/>
            </a:endParaRPr>
          </a:p>
          <a:p>
            <a:pPr lvl="0" algn="ctr"/>
            <a:r>
              <a:rPr lang="en-GB" sz="5400" dirty="0">
                <a:solidFill>
                  <a:schemeClr val="bg2">
                    <a:lumMod val="25000"/>
                  </a:schemeClr>
                </a:solidFill>
                <a:latin typeface="SassoonCRInfantMedium" panose="02000603020000020003" pitchFamily="2" charset="0"/>
              </a:rPr>
              <a:t>Step 3: Find a Quarter of a Shape or Object</a:t>
            </a:r>
          </a:p>
          <a:p>
            <a:pPr lvl="0" fontAlgn="base">
              <a:defRPr/>
            </a:pPr>
            <a:endParaRPr lang="en-GB" sz="1400" dirty="0">
              <a:solidFill>
                <a:prstClr val="black"/>
              </a:solidFill>
              <a:latin typeface="SassoonCRInfantMedium" panose="02000603020000020003" pitchFamily="2" charset="0"/>
            </a:endParaRPr>
          </a:p>
        </p:txBody>
      </p:sp>
    </p:spTree>
    <p:extLst>
      <p:ext uri="{BB962C8B-B14F-4D97-AF65-F5344CB8AC3E}">
        <p14:creationId xmlns:p14="http://schemas.microsoft.com/office/powerpoint/2010/main" val="38559005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 picture containing text&#10;&#10;Description generated with very high confidence">
            <a:extLst>
              <a:ext uri="{FF2B5EF4-FFF2-40B4-BE49-F238E27FC236}">
                <a16:creationId xmlns:a16="http://schemas.microsoft.com/office/drawing/2014/main" id="{6C0CF062-687F-4EDF-91BE-BC1F8F99060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sp>
        <p:nvSpPr>
          <p:cNvPr id="14" name="Rectangle 13">
            <a:extLst>
              <a:ext uri="{FF2B5EF4-FFF2-40B4-BE49-F238E27FC236}">
                <a16:creationId xmlns:a16="http://schemas.microsoft.com/office/drawing/2014/main" id="{DE8886C6-E0F0-4614-897C-CC2DD437AF67}"/>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Introduction</a:t>
            </a:r>
          </a:p>
          <a:p>
            <a:pPr algn="ctr"/>
            <a:endParaRPr lang="en-GB" sz="2000" u="sng" dirty="0">
              <a:solidFill>
                <a:schemeClr val="bg2">
                  <a:lumMod val="50000"/>
                </a:schemeClr>
              </a:solidFill>
              <a:latin typeface="SassoonCRInfantMedium" panose="02000603020000020003" pitchFamily="2" charset="0"/>
            </a:endParaRPr>
          </a:p>
          <a:p>
            <a:pPr marL="88900" algn="ctr"/>
            <a:r>
              <a:rPr lang="en-GB" sz="2400" dirty="0">
                <a:solidFill>
                  <a:schemeClr val="tx1"/>
                </a:solidFill>
                <a:latin typeface="SassoonCRInfantMedium" panose="02000603020000020003" pitchFamily="2" charset="0"/>
              </a:rPr>
              <a:t>Which shapes show one quarter?</a:t>
            </a:r>
          </a:p>
          <a:p>
            <a:pPr marL="88900" algn="ctr"/>
            <a:endParaRPr lang="en-GB" sz="2400" dirty="0">
              <a:solidFill>
                <a:schemeClr val="bg2">
                  <a:lumMod val="25000"/>
                </a:schemeClr>
              </a:solidFill>
              <a:latin typeface="SassoonCRInfantMedium" panose="02000603020000020003" pitchFamily="2" charset="0"/>
            </a:endParaRPr>
          </a:p>
        </p:txBody>
      </p:sp>
    </p:spTree>
    <p:extLst>
      <p:ext uri="{BB962C8B-B14F-4D97-AF65-F5344CB8AC3E}">
        <p14:creationId xmlns:p14="http://schemas.microsoft.com/office/powerpoint/2010/main" val="15022876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A picture containing text, athletic game&#10;&#10;Description generated with very high confidence">
            <a:extLst>
              <a:ext uri="{FF2B5EF4-FFF2-40B4-BE49-F238E27FC236}">
                <a16:creationId xmlns:a16="http://schemas.microsoft.com/office/drawing/2014/main" id="{C221E613-C0D1-4130-8A63-2159C16EE54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sp>
        <p:nvSpPr>
          <p:cNvPr id="20" name="Rectangle 19">
            <a:extLst>
              <a:ext uri="{FF2B5EF4-FFF2-40B4-BE49-F238E27FC236}">
                <a16:creationId xmlns:a16="http://schemas.microsoft.com/office/drawing/2014/main" id="{FC35319F-ED27-4B8F-A3EE-57B978E303D5}"/>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Introduction</a:t>
            </a:r>
          </a:p>
          <a:p>
            <a:pPr algn="ctr"/>
            <a:endParaRPr lang="en-GB" sz="2000" u="sng" dirty="0">
              <a:solidFill>
                <a:schemeClr val="bg2">
                  <a:lumMod val="50000"/>
                </a:schemeClr>
              </a:solidFill>
              <a:latin typeface="SassoonCRInfantMedium" panose="02000603020000020003" pitchFamily="2" charset="0"/>
            </a:endParaRPr>
          </a:p>
          <a:p>
            <a:pPr marL="88900" algn="ctr"/>
            <a:r>
              <a:rPr lang="en-GB" sz="2400" dirty="0">
                <a:solidFill>
                  <a:schemeClr val="tx1"/>
                </a:solidFill>
                <a:latin typeface="SassoonCRInfantMedium" panose="02000603020000020003" pitchFamily="2" charset="0"/>
              </a:rPr>
              <a:t>Which shapes show one quarter?</a:t>
            </a:r>
          </a:p>
          <a:p>
            <a:pPr marL="88900" algn="ctr"/>
            <a:endParaRPr lang="en-GB" sz="2400" dirty="0">
              <a:solidFill>
                <a:schemeClr val="bg2">
                  <a:lumMod val="25000"/>
                </a:schemeClr>
              </a:solidFill>
              <a:latin typeface="SassoonCRInfantMedium" panose="02000603020000020003" pitchFamily="2" charset="0"/>
            </a:endParaRPr>
          </a:p>
        </p:txBody>
      </p:sp>
    </p:spTree>
    <p:extLst>
      <p:ext uri="{BB962C8B-B14F-4D97-AF65-F5344CB8AC3E}">
        <p14:creationId xmlns:p14="http://schemas.microsoft.com/office/powerpoint/2010/main" val="13027537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text&#10;&#10;Description generated with very high confidence">
            <a:extLst>
              <a:ext uri="{FF2B5EF4-FFF2-40B4-BE49-F238E27FC236}">
                <a16:creationId xmlns:a16="http://schemas.microsoft.com/office/drawing/2014/main" id="{A532B50E-3C24-4497-A109-2CA1F9DDF05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sp>
        <p:nvSpPr>
          <p:cNvPr id="20" name="Rectangle 19">
            <a:extLst>
              <a:ext uri="{FF2B5EF4-FFF2-40B4-BE49-F238E27FC236}">
                <a16:creationId xmlns:a16="http://schemas.microsoft.com/office/drawing/2014/main" id="{02B2F190-49F8-44B0-934F-594D6BDB9387}"/>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1</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Tick the shapes that are split into equal quarters.</a:t>
            </a:r>
            <a:endParaRPr lang="en-GB" sz="2400" u="sng" dirty="0">
              <a:solidFill>
                <a:schemeClr val="tx1"/>
              </a:solidFill>
              <a:latin typeface="SassoonCRInfantMedium" panose="02000603020000020003" pitchFamily="2" charset="0"/>
            </a:endParaRPr>
          </a:p>
        </p:txBody>
      </p:sp>
    </p:spTree>
    <p:extLst>
      <p:ext uri="{BB962C8B-B14F-4D97-AF65-F5344CB8AC3E}">
        <p14:creationId xmlns:p14="http://schemas.microsoft.com/office/powerpoint/2010/main" val="40076436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text&#10;&#10;Description generated with very high confidence">
            <a:extLst>
              <a:ext uri="{FF2B5EF4-FFF2-40B4-BE49-F238E27FC236}">
                <a16:creationId xmlns:a16="http://schemas.microsoft.com/office/drawing/2014/main" id="{A532B50E-3C24-4497-A109-2CA1F9DDF05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sp>
        <p:nvSpPr>
          <p:cNvPr id="20" name="Rectangle 19">
            <a:extLst>
              <a:ext uri="{FF2B5EF4-FFF2-40B4-BE49-F238E27FC236}">
                <a16:creationId xmlns:a16="http://schemas.microsoft.com/office/drawing/2014/main" id="{02B2F190-49F8-44B0-934F-594D6BDB9387}"/>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1</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Tick the shapes that are split into equal quarters.</a:t>
            </a:r>
            <a:endParaRPr lang="en-GB" sz="2400" u="sng" dirty="0">
              <a:solidFill>
                <a:schemeClr val="tx1"/>
              </a:solidFill>
              <a:latin typeface="SassoonCRInfantMedium" panose="02000603020000020003" pitchFamily="2" charset="0"/>
            </a:endParaRPr>
          </a:p>
        </p:txBody>
      </p:sp>
      <p:sp>
        <p:nvSpPr>
          <p:cNvPr id="4" name="Rectangle 3">
            <a:extLst>
              <a:ext uri="{FF2B5EF4-FFF2-40B4-BE49-F238E27FC236}">
                <a16:creationId xmlns:a16="http://schemas.microsoft.com/office/drawing/2014/main" id="{D421B0CF-00BF-4569-AA9A-66AD652153C2}"/>
              </a:ext>
            </a:extLst>
          </p:cNvPr>
          <p:cNvSpPr/>
          <p:nvPr/>
        </p:nvSpPr>
        <p:spPr>
          <a:xfrm>
            <a:off x="4150606" y="3822577"/>
            <a:ext cx="990977" cy="1323439"/>
          </a:xfrm>
          <a:prstGeom prst="rect">
            <a:avLst/>
          </a:prstGeom>
        </p:spPr>
        <p:txBody>
          <a:bodyPr wrap="none">
            <a:spAutoFit/>
          </a:bodyPr>
          <a:lstStyle/>
          <a:p>
            <a:r>
              <a:rPr lang="en-GB" sz="8000" dirty="0">
                <a:solidFill>
                  <a:srgbClr val="FF0000"/>
                </a:solidFill>
                <a:latin typeface="SassoonCRInfantMedium" panose="02000603020000020003" pitchFamily="2" charset="0"/>
                <a:sym typeface="Wingdings" panose="05000000000000000000" pitchFamily="2" charset="2"/>
              </a:rPr>
              <a:t></a:t>
            </a:r>
            <a:endParaRPr lang="en-GB" sz="8000" dirty="0">
              <a:solidFill>
                <a:srgbClr val="FF0000"/>
              </a:solidFill>
            </a:endParaRPr>
          </a:p>
        </p:txBody>
      </p:sp>
      <p:sp>
        <p:nvSpPr>
          <p:cNvPr id="5" name="Rectangle 4">
            <a:extLst>
              <a:ext uri="{FF2B5EF4-FFF2-40B4-BE49-F238E27FC236}">
                <a16:creationId xmlns:a16="http://schemas.microsoft.com/office/drawing/2014/main" id="{5D1B28F7-EAD8-4F8B-8B6C-FB91CFA1C941}"/>
              </a:ext>
            </a:extLst>
          </p:cNvPr>
          <p:cNvSpPr/>
          <p:nvPr/>
        </p:nvSpPr>
        <p:spPr>
          <a:xfrm>
            <a:off x="6851833" y="3852873"/>
            <a:ext cx="990977" cy="1323439"/>
          </a:xfrm>
          <a:prstGeom prst="rect">
            <a:avLst/>
          </a:prstGeom>
        </p:spPr>
        <p:txBody>
          <a:bodyPr wrap="none">
            <a:spAutoFit/>
          </a:bodyPr>
          <a:lstStyle/>
          <a:p>
            <a:r>
              <a:rPr lang="en-GB" sz="8000" dirty="0">
                <a:solidFill>
                  <a:srgbClr val="FF0000"/>
                </a:solidFill>
                <a:latin typeface="SassoonCRInfantMedium" panose="02000603020000020003" pitchFamily="2" charset="0"/>
                <a:sym typeface="Wingdings" panose="05000000000000000000" pitchFamily="2" charset="2"/>
              </a:rPr>
              <a:t></a:t>
            </a:r>
            <a:endParaRPr lang="en-GB" sz="8000" dirty="0">
              <a:solidFill>
                <a:srgbClr val="FF0000"/>
              </a:solidFill>
            </a:endParaRPr>
          </a:p>
        </p:txBody>
      </p:sp>
    </p:spTree>
    <p:extLst>
      <p:ext uri="{BB962C8B-B14F-4D97-AF65-F5344CB8AC3E}">
        <p14:creationId xmlns:p14="http://schemas.microsoft.com/office/powerpoint/2010/main" val="41926627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building, text&#10;&#10;Description generated with very high confidence">
            <a:extLst>
              <a:ext uri="{FF2B5EF4-FFF2-40B4-BE49-F238E27FC236}">
                <a16:creationId xmlns:a16="http://schemas.microsoft.com/office/drawing/2014/main" id="{51222A95-4F3F-422C-A0AA-42F91B93322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sp>
        <p:nvSpPr>
          <p:cNvPr id="12" name="Rectangle 11">
            <a:extLst>
              <a:ext uri="{FF2B5EF4-FFF2-40B4-BE49-F238E27FC236}">
                <a16:creationId xmlns:a16="http://schemas.microsoft.com/office/drawing/2014/main" id="{E0DE30FE-6997-40AE-B505-45096552DE90}"/>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2</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Find 3 different ways to split this object into 4 equal quarters. </a:t>
            </a:r>
          </a:p>
          <a:p>
            <a:pPr algn="ctr"/>
            <a:endParaRPr lang="en-GB" sz="2400" u="sng" dirty="0">
              <a:solidFill>
                <a:schemeClr val="tx1"/>
              </a:solidFill>
              <a:latin typeface="SassoonCRInfantMedium" panose="02000603020000020003" pitchFamily="2" charset="0"/>
            </a:endParaRPr>
          </a:p>
        </p:txBody>
      </p:sp>
    </p:spTree>
    <p:extLst>
      <p:ext uri="{BB962C8B-B14F-4D97-AF65-F5344CB8AC3E}">
        <p14:creationId xmlns:p14="http://schemas.microsoft.com/office/powerpoint/2010/main" val="27910433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group of different colors&#10;&#10;Description generated with high confidence">
            <a:extLst>
              <a:ext uri="{FF2B5EF4-FFF2-40B4-BE49-F238E27FC236}">
                <a16:creationId xmlns:a16="http://schemas.microsoft.com/office/drawing/2014/main" id="{AC1E0BAE-E2D4-4958-8AAD-21966F97E8F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sp>
        <p:nvSpPr>
          <p:cNvPr id="29" name="Rectangle 28">
            <a:extLst>
              <a:ext uri="{FF2B5EF4-FFF2-40B4-BE49-F238E27FC236}">
                <a16:creationId xmlns:a16="http://schemas.microsoft.com/office/drawing/2014/main" id="{34FBD62B-3F2E-4B10-A05F-634DDF8A57E6}"/>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2</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Find 3 different ways to split this object into 4 equal quarters. </a:t>
            </a:r>
          </a:p>
          <a:p>
            <a:pPr algn="ctr"/>
            <a:endParaRPr lang="en-GB" sz="2400" u="sng" dirty="0">
              <a:solidFill>
                <a:schemeClr val="tx1"/>
              </a:solidFill>
              <a:latin typeface="SassoonCRInfantMedium" panose="02000603020000020003" pitchFamily="2" charset="0"/>
            </a:endParaRPr>
          </a:p>
        </p:txBody>
      </p:sp>
    </p:spTree>
    <p:extLst>
      <p:ext uri="{BB962C8B-B14F-4D97-AF65-F5344CB8AC3E}">
        <p14:creationId xmlns:p14="http://schemas.microsoft.com/office/powerpoint/2010/main" val="8371829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3</a:t>
            </a:r>
          </a:p>
          <a:p>
            <a:pPr algn="ctr"/>
            <a:endParaRPr lang="en-GB" sz="12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How could you colour a quarter of this shape? </a:t>
            </a:r>
          </a:p>
          <a:p>
            <a:pPr algn="ctr"/>
            <a:r>
              <a:rPr lang="en-GB" sz="2400" dirty="0">
                <a:solidFill>
                  <a:schemeClr val="tx1"/>
                </a:solidFill>
                <a:latin typeface="SassoonCRInfantMedium" panose="02000603020000020003" pitchFamily="2" charset="0"/>
              </a:rPr>
              <a:t>Think of three different ways of doing it.</a:t>
            </a:r>
            <a:endParaRPr lang="en-GB" sz="2400" u="sng" dirty="0">
              <a:solidFill>
                <a:schemeClr val="tx1"/>
              </a:solidFill>
              <a:latin typeface="SassoonCRInfantMedium" panose="02000603020000020003" pitchFamily="2" charset="0"/>
            </a:endParaRPr>
          </a:p>
        </p:txBody>
      </p:sp>
      <p:sp>
        <p:nvSpPr>
          <p:cNvPr id="28" name="Rectangle 27">
            <a:extLst>
              <a:ext uri="{FF2B5EF4-FFF2-40B4-BE49-F238E27FC236}">
                <a16:creationId xmlns:a16="http://schemas.microsoft.com/office/drawing/2014/main" id="{409DFEB4-22F1-41DF-B53A-6379479BCB8F}"/>
              </a:ext>
            </a:extLst>
          </p:cNvPr>
          <p:cNvSpPr/>
          <p:nvPr/>
        </p:nvSpPr>
        <p:spPr>
          <a:xfrm>
            <a:off x="3678158" y="2023933"/>
            <a:ext cx="1787684" cy="3600000"/>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Rectangle 28">
            <a:extLst>
              <a:ext uri="{FF2B5EF4-FFF2-40B4-BE49-F238E27FC236}">
                <a16:creationId xmlns:a16="http://schemas.microsoft.com/office/drawing/2014/main" id="{1B5114C4-A41B-467B-AC78-6FA5167A4B2B}"/>
              </a:ext>
            </a:extLst>
          </p:cNvPr>
          <p:cNvSpPr/>
          <p:nvPr/>
        </p:nvSpPr>
        <p:spPr>
          <a:xfrm>
            <a:off x="1085422" y="2023933"/>
            <a:ext cx="1787684" cy="3600000"/>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Rectangle 29">
            <a:extLst>
              <a:ext uri="{FF2B5EF4-FFF2-40B4-BE49-F238E27FC236}">
                <a16:creationId xmlns:a16="http://schemas.microsoft.com/office/drawing/2014/main" id="{0DF44005-3D7B-4C97-838A-D076018B4F51}"/>
              </a:ext>
            </a:extLst>
          </p:cNvPr>
          <p:cNvSpPr/>
          <p:nvPr/>
        </p:nvSpPr>
        <p:spPr>
          <a:xfrm>
            <a:off x="6270894" y="2023933"/>
            <a:ext cx="1787684" cy="3600000"/>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546868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text&#10;&#10;Description generated with high confidence">
            <a:extLst>
              <a:ext uri="{FF2B5EF4-FFF2-40B4-BE49-F238E27FC236}">
                <a16:creationId xmlns:a16="http://schemas.microsoft.com/office/drawing/2014/main" id="{992BA229-0D76-40E6-B21A-0ECFC2C8364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sp>
        <p:nvSpPr>
          <p:cNvPr id="22" name="Rectangle 21">
            <a:extLst>
              <a:ext uri="{FF2B5EF4-FFF2-40B4-BE49-F238E27FC236}">
                <a16:creationId xmlns:a16="http://schemas.microsoft.com/office/drawing/2014/main" id="{6ABC31F7-AEB6-4F5E-931F-6EC650529C15}"/>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3</a:t>
            </a:r>
          </a:p>
          <a:p>
            <a:pPr algn="ctr"/>
            <a:endParaRPr lang="en-GB" sz="12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How could you colour a quarter of this shape? </a:t>
            </a:r>
          </a:p>
          <a:p>
            <a:pPr algn="ctr"/>
            <a:r>
              <a:rPr lang="en-GB" sz="2400" dirty="0">
                <a:solidFill>
                  <a:schemeClr val="tx1"/>
                </a:solidFill>
                <a:latin typeface="SassoonCRInfantMedium" panose="02000603020000020003" pitchFamily="2" charset="0"/>
              </a:rPr>
              <a:t>Think of three different ways of doing it.</a:t>
            </a:r>
          </a:p>
          <a:p>
            <a:pPr algn="ctr"/>
            <a:r>
              <a:rPr lang="en-GB" sz="2400" dirty="0">
                <a:solidFill>
                  <a:srgbClr val="FF0000"/>
                </a:solidFill>
                <a:latin typeface="SassoonCRInfantMedium" panose="02000603020000020003" pitchFamily="2" charset="0"/>
              </a:rPr>
              <a:t>Possible answers:</a:t>
            </a:r>
          </a:p>
        </p:txBody>
      </p:sp>
    </p:spTree>
    <p:extLst>
      <p:ext uri="{BB962C8B-B14F-4D97-AF65-F5344CB8AC3E}">
        <p14:creationId xmlns:p14="http://schemas.microsoft.com/office/powerpoint/2010/main" val="39827481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4</a:t>
            </a:r>
          </a:p>
          <a:p>
            <a:pPr algn="ctr"/>
            <a:endParaRPr lang="en-GB" sz="1200" u="sng" dirty="0">
              <a:solidFill>
                <a:schemeClr val="bg2">
                  <a:lumMod val="50000"/>
                </a:schemeClr>
              </a:solidFill>
              <a:latin typeface="SassoonCRInfantMedium" panose="02000603020000020003" pitchFamily="2" charset="0"/>
            </a:endParaRPr>
          </a:p>
          <a:p>
            <a:pPr lvl="0" algn="ctr" defTabSz="685800">
              <a:defRPr/>
            </a:pPr>
            <a:r>
              <a:rPr lang="en-GB" sz="2400" dirty="0">
                <a:solidFill>
                  <a:schemeClr val="tx1"/>
                </a:solidFill>
                <a:latin typeface="SassoonCRInfantMedium" panose="02000603020000020003" pitchFamily="2" charset="0"/>
              </a:rPr>
              <a:t>How could you colour a quarter of each shape?</a:t>
            </a:r>
          </a:p>
        </p:txBody>
      </p:sp>
      <p:sp>
        <p:nvSpPr>
          <p:cNvPr id="21" name="Plaque 20">
            <a:extLst>
              <a:ext uri="{FF2B5EF4-FFF2-40B4-BE49-F238E27FC236}">
                <a16:creationId xmlns:a16="http://schemas.microsoft.com/office/drawing/2014/main" id="{E85B9A74-E06A-4B4C-B92C-0E167F20C98D}"/>
              </a:ext>
            </a:extLst>
          </p:cNvPr>
          <p:cNvSpPr/>
          <p:nvPr/>
        </p:nvSpPr>
        <p:spPr>
          <a:xfrm>
            <a:off x="3432563" y="2380387"/>
            <a:ext cx="2278875" cy="2517331"/>
          </a:xfrm>
          <a:prstGeom prst="plaque">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94A778A5-447D-42A4-A437-EDBC43918E57}"/>
              </a:ext>
            </a:extLst>
          </p:cNvPr>
          <p:cNvSpPr/>
          <p:nvPr/>
        </p:nvSpPr>
        <p:spPr>
          <a:xfrm>
            <a:off x="665151" y="2494798"/>
            <a:ext cx="2288542" cy="2288508"/>
          </a:xfrm>
          <a:prstGeom prst="ellipse">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a:extLst>
              <a:ext uri="{FF2B5EF4-FFF2-40B4-BE49-F238E27FC236}">
                <a16:creationId xmlns:a16="http://schemas.microsoft.com/office/drawing/2014/main" id="{ED080B65-2DA1-4EFA-A092-B4E8351B2DB4}"/>
              </a:ext>
            </a:extLst>
          </p:cNvPr>
          <p:cNvSpPr/>
          <p:nvPr/>
        </p:nvSpPr>
        <p:spPr>
          <a:xfrm>
            <a:off x="6190308" y="1511317"/>
            <a:ext cx="1898575" cy="4255470"/>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471186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close up of text on a white background&#10;&#10;Description generated with high confidence">
            <a:extLst>
              <a:ext uri="{FF2B5EF4-FFF2-40B4-BE49-F238E27FC236}">
                <a16:creationId xmlns:a16="http://schemas.microsoft.com/office/drawing/2014/main" id="{AE7738D4-0C55-4B79-B7A7-8F816904F73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sp>
        <p:nvSpPr>
          <p:cNvPr id="24" name="Rectangle 23">
            <a:extLst>
              <a:ext uri="{FF2B5EF4-FFF2-40B4-BE49-F238E27FC236}">
                <a16:creationId xmlns:a16="http://schemas.microsoft.com/office/drawing/2014/main" id="{12ECDACF-6D7F-4DEC-9FD2-48EC2565B933}"/>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4</a:t>
            </a:r>
          </a:p>
          <a:p>
            <a:pPr algn="ctr"/>
            <a:endParaRPr lang="en-GB" sz="1200" u="sng" dirty="0">
              <a:solidFill>
                <a:schemeClr val="bg2">
                  <a:lumMod val="50000"/>
                </a:schemeClr>
              </a:solidFill>
              <a:latin typeface="SassoonCRInfantMedium" panose="02000603020000020003" pitchFamily="2" charset="0"/>
            </a:endParaRPr>
          </a:p>
          <a:p>
            <a:pPr lvl="0" algn="ctr" defTabSz="685800">
              <a:defRPr/>
            </a:pPr>
            <a:r>
              <a:rPr lang="en-GB" sz="2400" dirty="0">
                <a:solidFill>
                  <a:schemeClr val="tx1"/>
                </a:solidFill>
                <a:latin typeface="SassoonCRInfantMedium" panose="02000603020000020003" pitchFamily="2" charset="0"/>
              </a:rPr>
              <a:t>How could you colour a quarter of each shape?</a:t>
            </a:r>
          </a:p>
          <a:p>
            <a:pPr algn="ctr" defTabSz="685800">
              <a:defRPr/>
            </a:pPr>
            <a:r>
              <a:rPr lang="en-GB" sz="2400" dirty="0">
                <a:solidFill>
                  <a:srgbClr val="FF0000"/>
                </a:solidFill>
                <a:latin typeface="SassoonCRInfantMedium" panose="02000603020000020003" pitchFamily="2" charset="0"/>
              </a:rPr>
              <a:t>Possible answers:</a:t>
            </a:r>
          </a:p>
          <a:p>
            <a:pPr lvl="0" algn="ctr" defTabSz="685800">
              <a:defRPr/>
            </a:pPr>
            <a:endParaRPr lang="en-GB" sz="2400" dirty="0">
              <a:solidFill>
                <a:schemeClr val="tx1"/>
              </a:solidFill>
              <a:latin typeface="SassoonCRInfantMedium" panose="02000603020000020003" pitchFamily="2" charset="0"/>
            </a:endParaRPr>
          </a:p>
        </p:txBody>
      </p:sp>
    </p:spTree>
    <p:extLst>
      <p:ext uri="{BB962C8B-B14F-4D97-AF65-F5344CB8AC3E}">
        <p14:creationId xmlns:p14="http://schemas.microsoft.com/office/powerpoint/2010/main" val="29815301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cell phone&#10;&#10;Description generated with very high confidence">
            <a:extLst>
              <a:ext uri="{FF2B5EF4-FFF2-40B4-BE49-F238E27FC236}">
                <a16:creationId xmlns:a16="http://schemas.microsoft.com/office/drawing/2014/main" id="{CD2A3F75-0767-44CE-8CA2-1B0AF42E77E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sp>
        <p:nvSpPr>
          <p:cNvPr id="26" name="Rectangle 25">
            <a:extLst>
              <a:ext uri="{FF2B5EF4-FFF2-40B4-BE49-F238E27FC236}">
                <a16:creationId xmlns:a16="http://schemas.microsoft.com/office/drawing/2014/main" id="{30A852E2-C278-4442-8874-28D362A58468}"/>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Problem Solving 1</a:t>
            </a:r>
          </a:p>
          <a:p>
            <a:pPr algn="ctr"/>
            <a:endParaRPr lang="en-GB" sz="2000" u="sng" dirty="0">
              <a:solidFill>
                <a:schemeClr val="bg2">
                  <a:lumMod val="50000"/>
                </a:schemeClr>
              </a:solidFill>
              <a:latin typeface="SassoonCRInfantMedium" panose="02000603020000020003" pitchFamily="2" charset="0"/>
            </a:endParaRPr>
          </a:p>
          <a:p>
            <a:pPr lvl="0" algn="ctr"/>
            <a:r>
              <a:rPr lang="en-GB" sz="2400" dirty="0">
                <a:solidFill>
                  <a:schemeClr val="tx1"/>
                </a:solidFill>
                <a:latin typeface="SassoonCRInfantMedium" panose="02000603020000020003" pitchFamily="2" charset="0"/>
              </a:rPr>
              <a:t>Sort the shapes into the table</a:t>
            </a:r>
            <a:endParaRPr lang="en-GB" sz="2400" dirty="0">
              <a:solidFill>
                <a:srgbClr val="E7E6E6">
                  <a:lumMod val="25000"/>
                </a:srgbClr>
              </a:solidFill>
              <a:latin typeface="SassoonCRInfantMedium" panose="02000603020000020003" pitchFamily="2" charset="0"/>
            </a:endParaRPr>
          </a:p>
        </p:txBody>
      </p:sp>
    </p:spTree>
    <p:extLst>
      <p:ext uri="{BB962C8B-B14F-4D97-AF65-F5344CB8AC3E}">
        <p14:creationId xmlns:p14="http://schemas.microsoft.com/office/powerpoint/2010/main" val="20899497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 up of text on a white background&#10;&#10;Description generated with high confidence">
            <a:extLst>
              <a:ext uri="{FF2B5EF4-FFF2-40B4-BE49-F238E27FC236}">
                <a16:creationId xmlns:a16="http://schemas.microsoft.com/office/drawing/2014/main" id="{AC29BFF9-E0CD-4090-BA6B-943BDF59808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sp>
        <p:nvSpPr>
          <p:cNvPr id="26" name="Rectangle 25">
            <a:extLst>
              <a:ext uri="{FF2B5EF4-FFF2-40B4-BE49-F238E27FC236}">
                <a16:creationId xmlns:a16="http://schemas.microsoft.com/office/drawing/2014/main" id="{9019FF75-0439-4473-81D1-B5E5F404AF03}"/>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Problem Solving 1</a:t>
            </a:r>
          </a:p>
          <a:p>
            <a:pPr algn="ctr"/>
            <a:endParaRPr lang="en-GB" sz="2000" u="sng" dirty="0">
              <a:solidFill>
                <a:schemeClr val="bg2">
                  <a:lumMod val="50000"/>
                </a:schemeClr>
              </a:solidFill>
              <a:latin typeface="SassoonCRInfantMedium" panose="02000603020000020003" pitchFamily="2" charset="0"/>
            </a:endParaRPr>
          </a:p>
          <a:p>
            <a:pPr lvl="0" algn="ctr"/>
            <a:r>
              <a:rPr lang="en-GB" sz="2400" dirty="0">
                <a:solidFill>
                  <a:schemeClr val="tx1"/>
                </a:solidFill>
                <a:latin typeface="SassoonCRInfantMedium" panose="02000603020000020003" pitchFamily="2" charset="0"/>
              </a:rPr>
              <a:t>Sort the shapes into the table</a:t>
            </a:r>
            <a:endParaRPr lang="en-GB" sz="2400" dirty="0">
              <a:solidFill>
                <a:srgbClr val="E7E6E6">
                  <a:lumMod val="25000"/>
                </a:srgbClr>
              </a:solidFill>
              <a:latin typeface="SassoonCRInfantMedium" panose="02000603020000020003" pitchFamily="2" charset="0"/>
            </a:endParaRPr>
          </a:p>
        </p:txBody>
      </p:sp>
    </p:spTree>
    <p:extLst>
      <p:ext uri="{BB962C8B-B14F-4D97-AF65-F5344CB8AC3E}">
        <p14:creationId xmlns:p14="http://schemas.microsoft.com/office/powerpoint/2010/main" val="22710243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Problem Solving 2</a:t>
            </a:r>
          </a:p>
          <a:p>
            <a:pPr algn="ctr"/>
            <a:endParaRPr lang="en-GB" sz="2000" u="sng" dirty="0">
              <a:solidFill>
                <a:schemeClr val="bg2">
                  <a:lumMod val="50000"/>
                </a:schemeClr>
              </a:solidFill>
              <a:latin typeface="SassoonCRInfantMedium" panose="02000603020000020003" pitchFamily="2" charset="0"/>
            </a:endParaRPr>
          </a:p>
          <a:p>
            <a:pPr lvl="0" algn="ctr"/>
            <a:r>
              <a:rPr lang="en-GB" sz="2400" dirty="0">
                <a:solidFill>
                  <a:schemeClr val="tx1"/>
                </a:solidFill>
                <a:latin typeface="SassoonCRInfantMedium" panose="02000603020000020003" pitchFamily="2" charset="0"/>
              </a:rPr>
              <a:t>How could you colour the shapes to match their labels?</a:t>
            </a:r>
          </a:p>
        </p:txBody>
      </p:sp>
      <p:sp>
        <p:nvSpPr>
          <p:cNvPr id="25" name="Rectangle 24">
            <a:extLst>
              <a:ext uri="{FF2B5EF4-FFF2-40B4-BE49-F238E27FC236}">
                <a16:creationId xmlns:a16="http://schemas.microsoft.com/office/drawing/2014/main" id="{112A9567-44CD-4DBA-AFFF-DC029BA59D13}"/>
              </a:ext>
            </a:extLst>
          </p:cNvPr>
          <p:cNvSpPr/>
          <p:nvPr/>
        </p:nvSpPr>
        <p:spPr>
          <a:xfrm>
            <a:off x="3492000" y="1630031"/>
            <a:ext cx="2160000" cy="2160000"/>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a:extLst>
              <a:ext uri="{FF2B5EF4-FFF2-40B4-BE49-F238E27FC236}">
                <a16:creationId xmlns:a16="http://schemas.microsoft.com/office/drawing/2014/main" id="{7AE88F0E-7139-4D23-AB09-B99B7E408276}"/>
              </a:ext>
            </a:extLst>
          </p:cNvPr>
          <p:cNvSpPr/>
          <p:nvPr/>
        </p:nvSpPr>
        <p:spPr>
          <a:xfrm>
            <a:off x="665151" y="1630031"/>
            <a:ext cx="2160000" cy="2160000"/>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ectangle 26">
            <a:extLst>
              <a:ext uri="{FF2B5EF4-FFF2-40B4-BE49-F238E27FC236}">
                <a16:creationId xmlns:a16="http://schemas.microsoft.com/office/drawing/2014/main" id="{161E69C5-5FCE-4CF3-806B-04D36A6D8AA8}"/>
              </a:ext>
            </a:extLst>
          </p:cNvPr>
          <p:cNvSpPr/>
          <p:nvPr/>
        </p:nvSpPr>
        <p:spPr>
          <a:xfrm>
            <a:off x="6318849" y="1630031"/>
            <a:ext cx="2160000" cy="2160000"/>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ibbon: Tilted Up 2">
            <a:extLst>
              <a:ext uri="{FF2B5EF4-FFF2-40B4-BE49-F238E27FC236}">
                <a16:creationId xmlns:a16="http://schemas.microsoft.com/office/drawing/2014/main" id="{E134C068-426A-452B-9FD5-E6055035E7E8}"/>
              </a:ext>
            </a:extLst>
          </p:cNvPr>
          <p:cNvSpPr/>
          <p:nvPr/>
        </p:nvSpPr>
        <p:spPr>
          <a:xfrm>
            <a:off x="520320" y="3994726"/>
            <a:ext cx="2523282" cy="1331088"/>
          </a:xfrm>
          <a:prstGeom prst="ribbon2">
            <a:avLst>
              <a:gd name="adj1" fmla="val 16667"/>
              <a:gd name="adj2" fmla="val 70183"/>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500" dirty="0">
                <a:solidFill>
                  <a:schemeClr val="tx1"/>
                </a:solidFill>
                <a:latin typeface="SassoonCRInfantMedium" panose="02000603020000020003" pitchFamily="2" charset="77"/>
              </a:rPr>
              <a:t>less than a quarter</a:t>
            </a:r>
          </a:p>
        </p:txBody>
      </p:sp>
      <p:sp>
        <p:nvSpPr>
          <p:cNvPr id="33" name="Ribbon: Tilted Up 32">
            <a:extLst>
              <a:ext uri="{FF2B5EF4-FFF2-40B4-BE49-F238E27FC236}">
                <a16:creationId xmlns:a16="http://schemas.microsoft.com/office/drawing/2014/main" id="{A7687024-BF47-4EAB-9E1A-E1C0A976305A}"/>
              </a:ext>
            </a:extLst>
          </p:cNvPr>
          <p:cNvSpPr/>
          <p:nvPr/>
        </p:nvSpPr>
        <p:spPr>
          <a:xfrm>
            <a:off x="3322259" y="4044558"/>
            <a:ext cx="2523282" cy="1331088"/>
          </a:xfrm>
          <a:prstGeom prst="ribbon2">
            <a:avLst>
              <a:gd name="adj1" fmla="val 16667"/>
              <a:gd name="adj2" fmla="val 70183"/>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tx1"/>
                </a:solidFill>
                <a:latin typeface="SassoonCRInfantMedium" panose="02000603020000020003" pitchFamily="2" charset="77"/>
              </a:rPr>
              <a:t>exactly a quarter</a:t>
            </a:r>
          </a:p>
        </p:txBody>
      </p:sp>
      <p:sp>
        <p:nvSpPr>
          <p:cNvPr id="34" name="Ribbon: Tilted Up 33">
            <a:extLst>
              <a:ext uri="{FF2B5EF4-FFF2-40B4-BE49-F238E27FC236}">
                <a16:creationId xmlns:a16="http://schemas.microsoft.com/office/drawing/2014/main" id="{155C5E85-8462-4438-BF69-F150B1BC4FCD}"/>
              </a:ext>
            </a:extLst>
          </p:cNvPr>
          <p:cNvSpPr/>
          <p:nvPr/>
        </p:nvSpPr>
        <p:spPr>
          <a:xfrm>
            <a:off x="6137208" y="4062418"/>
            <a:ext cx="2523282" cy="1331088"/>
          </a:xfrm>
          <a:prstGeom prst="ribbon2">
            <a:avLst>
              <a:gd name="adj1" fmla="val 16667"/>
              <a:gd name="adj2" fmla="val 70183"/>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tx1"/>
                </a:solidFill>
                <a:latin typeface="SassoonCRInfantMedium" panose="02000603020000020003" pitchFamily="2" charset="77"/>
              </a:rPr>
              <a:t>more than a quarter</a:t>
            </a:r>
          </a:p>
        </p:txBody>
      </p:sp>
    </p:spTree>
    <p:extLst>
      <p:ext uri="{BB962C8B-B14F-4D97-AF65-F5344CB8AC3E}">
        <p14:creationId xmlns:p14="http://schemas.microsoft.com/office/powerpoint/2010/main" val="7418423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Problem Solving 2</a:t>
            </a:r>
          </a:p>
          <a:p>
            <a:pPr algn="ctr"/>
            <a:endParaRPr lang="en-GB" sz="2000" u="sng" dirty="0">
              <a:solidFill>
                <a:schemeClr val="bg2">
                  <a:lumMod val="50000"/>
                </a:schemeClr>
              </a:solidFill>
              <a:latin typeface="SassoonCRInfantMedium" panose="02000603020000020003" pitchFamily="2" charset="0"/>
            </a:endParaRPr>
          </a:p>
          <a:p>
            <a:pPr lvl="0" algn="ctr"/>
            <a:r>
              <a:rPr lang="en-GB" sz="2400" dirty="0">
                <a:solidFill>
                  <a:schemeClr val="tx1"/>
                </a:solidFill>
                <a:latin typeface="SassoonCRInfantMedium" panose="02000603020000020003" pitchFamily="2" charset="0"/>
              </a:rPr>
              <a:t>How could you colour the shapes to match their labels?</a:t>
            </a:r>
          </a:p>
        </p:txBody>
      </p:sp>
      <p:sp>
        <p:nvSpPr>
          <p:cNvPr id="3" name="Ribbon: Tilted Up 2">
            <a:extLst>
              <a:ext uri="{FF2B5EF4-FFF2-40B4-BE49-F238E27FC236}">
                <a16:creationId xmlns:a16="http://schemas.microsoft.com/office/drawing/2014/main" id="{E134C068-426A-452B-9FD5-E6055035E7E8}"/>
              </a:ext>
            </a:extLst>
          </p:cNvPr>
          <p:cNvSpPr/>
          <p:nvPr/>
        </p:nvSpPr>
        <p:spPr>
          <a:xfrm>
            <a:off x="520320" y="3994726"/>
            <a:ext cx="2523282" cy="1331088"/>
          </a:xfrm>
          <a:prstGeom prst="ribbon2">
            <a:avLst>
              <a:gd name="adj1" fmla="val 16667"/>
              <a:gd name="adj2" fmla="val 70183"/>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500" dirty="0">
                <a:solidFill>
                  <a:schemeClr val="tx1"/>
                </a:solidFill>
                <a:latin typeface="SassoonCRInfantMedium" panose="02000603020000020003" pitchFamily="2" charset="77"/>
              </a:rPr>
              <a:t>less than a quarter</a:t>
            </a:r>
          </a:p>
        </p:txBody>
      </p:sp>
      <p:sp>
        <p:nvSpPr>
          <p:cNvPr id="33" name="Ribbon: Tilted Up 32">
            <a:extLst>
              <a:ext uri="{FF2B5EF4-FFF2-40B4-BE49-F238E27FC236}">
                <a16:creationId xmlns:a16="http://schemas.microsoft.com/office/drawing/2014/main" id="{A7687024-BF47-4EAB-9E1A-E1C0A976305A}"/>
              </a:ext>
            </a:extLst>
          </p:cNvPr>
          <p:cNvSpPr/>
          <p:nvPr/>
        </p:nvSpPr>
        <p:spPr>
          <a:xfrm>
            <a:off x="3322259" y="4044558"/>
            <a:ext cx="2523282" cy="1331088"/>
          </a:xfrm>
          <a:prstGeom prst="ribbon2">
            <a:avLst>
              <a:gd name="adj1" fmla="val 16667"/>
              <a:gd name="adj2" fmla="val 70183"/>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tx1"/>
                </a:solidFill>
                <a:latin typeface="SassoonCRInfantMedium" panose="02000603020000020003" pitchFamily="2" charset="77"/>
              </a:rPr>
              <a:t>exactly a quarter</a:t>
            </a:r>
          </a:p>
        </p:txBody>
      </p:sp>
      <p:sp>
        <p:nvSpPr>
          <p:cNvPr id="34" name="Ribbon: Tilted Up 33">
            <a:extLst>
              <a:ext uri="{FF2B5EF4-FFF2-40B4-BE49-F238E27FC236}">
                <a16:creationId xmlns:a16="http://schemas.microsoft.com/office/drawing/2014/main" id="{155C5E85-8462-4438-BF69-F150B1BC4FCD}"/>
              </a:ext>
            </a:extLst>
          </p:cNvPr>
          <p:cNvSpPr/>
          <p:nvPr/>
        </p:nvSpPr>
        <p:spPr>
          <a:xfrm>
            <a:off x="6137208" y="4062418"/>
            <a:ext cx="2523282" cy="1331088"/>
          </a:xfrm>
          <a:prstGeom prst="ribbon2">
            <a:avLst>
              <a:gd name="adj1" fmla="val 16667"/>
              <a:gd name="adj2" fmla="val 70183"/>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tx1"/>
                </a:solidFill>
                <a:latin typeface="SassoonCRInfantMedium" panose="02000603020000020003" pitchFamily="2" charset="77"/>
              </a:rPr>
              <a:t>more than a quarter</a:t>
            </a:r>
          </a:p>
        </p:txBody>
      </p:sp>
      <p:grpSp>
        <p:nvGrpSpPr>
          <p:cNvPr id="4" name="Group 3">
            <a:extLst>
              <a:ext uri="{FF2B5EF4-FFF2-40B4-BE49-F238E27FC236}">
                <a16:creationId xmlns:a16="http://schemas.microsoft.com/office/drawing/2014/main" id="{6B46A169-003D-4C7D-B428-A26F8A5529A5}"/>
              </a:ext>
            </a:extLst>
          </p:cNvPr>
          <p:cNvGrpSpPr/>
          <p:nvPr/>
        </p:nvGrpSpPr>
        <p:grpSpPr>
          <a:xfrm>
            <a:off x="665151" y="1630031"/>
            <a:ext cx="2160000" cy="2160000"/>
            <a:chOff x="665151" y="1630031"/>
            <a:chExt cx="2160000" cy="2160000"/>
          </a:xfrm>
        </p:grpSpPr>
        <p:sp>
          <p:nvSpPr>
            <p:cNvPr id="26" name="Rectangle 25">
              <a:extLst>
                <a:ext uri="{FF2B5EF4-FFF2-40B4-BE49-F238E27FC236}">
                  <a16:creationId xmlns:a16="http://schemas.microsoft.com/office/drawing/2014/main" id="{7AE88F0E-7139-4D23-AB09-B99B7E408276}"/>
                </a:ext>
              </a:extLst>
            </p:cNvPr>
            <p:cNvSpPr/>
            <p:nvPr/>
          </p:nvSpPr>
          <p:spPr>
            <a:xfrm>
              <a:off x="665151" y="1630031"/>
              <a:ext cx="2160000" cy="2160000"/>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a:extLst>
                <a:ext uri="{FF2B5EF4-FFF2-40B4-BE49-F238E27FC236}">
                  <a16:creationId xmlns:a16="http://schemas.microsoft.com/office/drawing/2014/main" id="{BB1E2850-893A-4EA5-ADE0-7445EDA55DB0}"/>
                </a:ext>
              </a:extLst>
            </p:cNvPr>
            <p:cNvSpPr/>
            <p:nvPr/>
          </p:nvSpPr>
          <p:spPr>
            <a:xfrm>
              <a:off x="678486" y="1643269"/>
              <a:ext cx="195274" cy="2136251"/>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a:extLst>
                <a:ext uri="{FF2B5EF4-FFF2-40B4-BE49-F238E27FC236}">
                  <a16:creationId xmlns:a16="http://schemas.microsoft.com/office/drawing/2014/main" id="{08D3B455-FCDA-46FE-99F8-F578EAB1CC0D}"/>
                </a:ext>
              </a:extLst>
            </p:cNvPr>
            <p:cNvSpPr/>
            <p:nvPr/>
          </p:nvSpPr>
          <p:spPr>
            <a:xfrm>
              <a:off x="665151" y="1630031"/>
              <a:ext cx="2160000" cy="2160000"/>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5" name="Group 4">
            <a:extLst>
              <a:ext uri="{FF2B5EF4-FFF2-40B4-BE49-F238E27FC236}">
                <a16:creationId xmlns:a16="http://schemas.microsoft.com/office/drawing/2014/main" id="{03E46DB5-AA5B-46D9-B1C7-D605BF45529A}"/>
              </a:ext>
            </a:extLst>
          </p:cNvPr>
          <p:cNvGrpSpPr/>
          <p:nvPr/>
        </p:nvGrpSpPr>
        <p:grpSpPr>
          <a:xfrm>
            <a:off x="3492000" y="1630031"/>
            <a:ext cx="2160000" cy="2160000"/>
            <a:chOff x="3492000" y="1630031"/>
            <a:chExt cx="2160000" cy="2160000"/>
          </a:xfrm>
        </p:grpSpPr>
        <p:sp>
          <p:nvSpPr>
            <p:cNvPr id="25" name="Rectangle 24">
              <a:extLst>
                <a:ext uri="{FF2B5EF4-FFF2-40B4-BE49-F238E27FC236}">
                  <a16:creationId xmlns:a16="http://schemas.microsoft.com/office/drawing/2014/main" id="{112A9567-44CD-4DBA-AFFF-DC029BA59D13}"/>
                </a:ext>
              </a:extLst>
            </p:cNvPr>
            <p:cNvSpPr/>
            <p:nvPr/>
          </p:nvSpPr>
          <p:spPr>
            <a:xfrm>
              <a:off x="3492000" y="1630031"/>
              <a:ext cx="2160000" cy="2160000"/>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9C7C7E7E-A8D0-4771-9DB0-1C3174B587CB}"/>
                </a:ext>
              </a:extLst>
            </p:cNvPr>
            <p:cNvSpPr/>
            <p:nvPr/>
          </p:nvSpPr>
          <p:spPr>
            <a:xfrm>
              <a:off x="3507935" y="1643269"/>
              <a:ext cx="540000" cy="2136251"/>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a:extLst>
                <a:ext uri="{FF2B5EF4-FFF2-40B4-BE49-F238E27FC236}">
                  <a16:creationId xmlns:a16="http://schemas.microsoft.com/office/drawing/2014/main" id="{0C7D7DAD-6462-4F0A-BE44-8A31A1D2D27A}"/>
                </a:ext>
              </a:extLst>
            </p:cNvPr>
            <p:cNvSpPr/>
            <p:nvPr/>
          </p:nvSpPr>
          <p:spPr>
            <a:xfrm>
              <a:off x="3492000" y="1630031"/>
              <a:ext cx="2160000" cy="2160000"/>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6" name="Group 5">
            <a:extLst>
              <a:ext uri="{FF2B5EF4-FFF2-40B4-BE49-F238E27FC236}">
                <a16:creationId xmlns:a16="http://schemas.microsoft.com/office/drawing/2014/main" id="{6C94B3F6-D1BB-4FB0-8CDE-6031C2A052DC}"/>
              </a:ext>
            </a:extLst>
          </p:cNvPr>
          <p:cNvGrpSpPr/>
          <p:nvPr/>
        </p:nvGrpSpPr>
        <p:grpSpPr>
          <a:xfrm>
            <a:off x="6318849" y="1630031"/>
            <a:ext cx="2160000" cy="2160000"/>
            <a:chOff x="6318849" y="1630031"/>
            <a:chExt cx="2160000" cy="2160000"/>
          </a:xfrm>
        </p:grpSpPr>
        <p:sp>
          <p:nvSpPr>
            <p:cNvPr id="27" name="Rectangle 26">
              <a:extLst>
                <a:ext uri="{FF2B5EF4-FFF2-40B4-BE49-F238E27FC236}">
                  <a16:creationId xmlns:a16="http://schemas.microsoft.com/office/drawing/2014/main" id="{161E69C5-5FCE-4CF3-806B-04D36A6D8AA8}"/>
                </a:ext>
              </a:extLst>
            </p:cNvPr>
            <p:cNvSpPr/>
            <p:nvPr/>
          </p:nvSpPr>
          <p:spPr>
            <a:xfrm>
              <a:off x="6318849" y="1630031"/>
              <a:ext cx="2160000" cy="2160000"/>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extLst>
                <a:ext uri="{FF2B5EF4-FFF2-40B4-BE49-F238E27FC236}">
                  <a16:creationId xmlns:a16="http://schemas.microsoft.com/office/drawing/2014/main" id="{65FF4053-DD75-4D98-A647-7455D05B5975}"/>
                </a:ext>
              </a:extLst>
            </p:cNvPr>
            <p:cNvSpPr/>
            <p:nvPr/>
          </p:nvSpPr>
          <p:spPr>
            <a:xfrm>
              <a:off x="6332220" y="1643269"/>
              <a:ext cx="1400175" cy="2136251"/>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a:extLst>
                <a:ext uri="{FF2B5EF4-FFF2-40B4-BE49-F238E27FC236}">
                  <a16:creationId xmlns:a16="http://schemas.microsoft.com/office/drawing/2014/main" id="{7123AC9C-F335-4249-89E5-F72F7E8E98E2}"/>
                </a:ext>
              </a:extLst>
            </p:cNvPr>
            <p:cNvSpPr/>
            <p:nvPr/>
          </p:nvSpPr>
          <p:spPr>
            <a:xfrm>
              <a:off x="6318849" y="1630031"/>
              <a:ext cx="2160000" cy="2160000"/>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19109349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close up of a map&#10;&#10;Description generated with high confidence">
            <a:extLst>
              <a:ext uri="{FF2B5EF4-FFF2-40B4-BE49-F238E27FC236}">
                <a16:creationId xmlns:a16="http://schemas.microsoft.com/office/drawing/2014/main" id="{407F4BB5-BEE7-4CDE-B60C-C6D1A6F9F78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sp>
        <p:nvSpPr>
          <p:cNvPr id="15" name="Rectangle 14">
            <a:extLst>
              <a:ext uri="{FF2B5EF4-FFF2-40B4-BE49-F238E27FC236}">
                <a16:creationId xmlns:a16="http://schemas.microsoft.com/office/drawing/2014/main" id="{99EB8208-A448-4520-9C78-41C64F24F80C}"/>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Reasoning 1</a:t>
            </a:r>
          </a:p>
          <a:p>
            <a:pPr algn="ctr"/>
            <a:endParaRPr lang="en-GB" sz="2000" u="sng" dirty="0">
              <a:solidFill>
                <a:schemeClr val="bg2">
                  <a:lumMod val="50000"/>
                </a:schemeClr>
              </a:solidFill>
              <a:latin typeface="SassoonCRInfantMedium" panose="02000603020000020003" pitchFamily="2" charset="0"/>
            </a:endParaRPr>
          </a:p>
          <a:p>
            <a:r>
              <a:rPr lang="en-GB" sz="2400" dirty="0">
                <a:solidFill>
                  <a:schemeClr val="tx1"/>
                </a:solidFill>
                <a:latin typeface="SassoonCRInfantMedium" panose="02000603020000020003" pitchFamily="2" charset="0"/>
              </a:rPr>
              <a:t>Beth says:</a:t>
            </a: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Is she right? Explain your answer.</a:t>
            </a:r>
          </a:p>
          <a:p>
            <a:pPr algn="ctr"/>
            <a:endParaRPr lang="en-GB" sz="2000" u="sng" dirty="0">
              <a:solidFill>
                <a:schemeClr val="bg2">
                  <a:lumMod val="50000"/>
                </a:schemeClr>
              </a:solidFill>
              <a:latin typeface="SassoonCRInfantMedium" panose="02000603020000020003" pitchFamily="2" charset="0"/>
            </a:endParaRPr>
          </a:p>
          <a:p>
            <a:pPr algn="ctr"/>
            <a:endParaRPr lang="en-GB" sz="2800" dirty="0">
              <a:solidFill>
                <a:srgbClr val="FF0000"/>
              </a:solidFill>
              <a:latin typeface="SassoonCRInfantMedium" panose="02000603020000020003" pitchFamily="2" charset="0"/>
            </a:endParaRPr>
          </a:p>
        </p:txBody>
      </p:sp>
    </p:spTree>
    <p:extLst>
      <p:ext uri="{BB962C8B-B14F-4D97-AF65-F5344CB8AC3E}">
        <p14:creationId xmlns:p14="http://schemas.microsoft.com/office/powerpoint/2010/main" val="259383991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close up of a map&#10;&#10;Description generated with high confidence">
            <a:extLst>
              <a:ext uri="{FF2B5EF4-FFF2-40B4-BE49-F238E27FC236}">
                <a16:creationId xmlns:a16="http://schemas.microsoft.com/office/drawing/2014/main" id="{407F4BB5-BEE7-4CDE-B60C-C6D1A6F9F78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sp>
        <p:nvSpPr>
          <p:cNvPr id="15" name="Rectangle 14">
            <a:extLst>
              <a:ext uri="{FF2B5EF4-FFF2-40B4-BE49-F238E27FC236}">
                <a16:creationId xmlns:a16="http://schemas.microsoft.com/office/drawing/2014/main" id="{99EB8208-A448-4520-9C78-41C64F24F80C}"/>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Reasoning 1</a:t>
            </a:r>
          </a:p>
          <a:p>
            <a:pPr algn="ctr"/>
            <a:endParaRPr lang="en-GB" sz="2000" u="sng" dirty="0">
              <a:solidFill>
                <a:schemeClr val="bg2">
                  <a:lumMod val="50000"/>
                </a:schemeClr>
              </a:solidFill>
              <a:latin typeface="SassoonCRInfantMedium" panose="02000603020000020003" pitchFamily="2" charset="0"/>
            </a:endParaRPr>
          </a:p>
          <a:p>
            <a:r>
              <a:rPr lang="en-GB" sz="2400" dirty="0">
                <a:solidFill>
                  <a:schemeClr val="tx1"/>
                </a:solidFill>
                <a:latin typeface="SassoonCRInfantMedium" panose="02000603020000020003" pitchFamily="2" charset="0"/>
              </a:rPr>
              <a:t>Beth says:</a:t>
            </a: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Is she right? Explain your answer.</a:t>
            </a:r>
          </a:p>
          <a:p>
            <a:pPr algn="ctr"/>
            <a:endParaRPr lang="en-GB" sz="2400" u="sng" dirty="0">
              <a:solidFill>
                <a:schemeClr val="bg2">
                  <a:lumMod val="50000"/>
                </a:schemeClr>
              </a:solidFill>
              <a:latin typeface="SassoonCRInfantMedium" panose="02000603020000020003" pitchFamily="2" charset="0"/>
            </a:endParaRPr>
          </a:p>
          <a:p>
            <a:r>
              <a:rPr lang="en-GB" sz="2400" dirty="0">
                <a:solidFill>
                  <a:schemeClr val="tx1"/>
                </a:solidFill>
                <a:latin typeface="SassoonCRInfantMedium" panose="02000603020000020003" pitchFamily="2" charset="0"/>
              </a:rPr>
              <a:t>Beth is wrong because...</a:t>
            </a:r>
          </a:p>
          <a:p>
            <a:pPr algn="ctr"/>
            <a:endParaRPr lang="en-GB" sz="2800" dirty="0">
              <a:solidFill>
                <a:srgbClr val="FF0000"/>
              </a:solidFill>
              <a:latin typeface="SassoonCRInfantMedium" panose="02000603020000020003" pitchFamily="2" charset="0"/>
            </a:endParaRPr>
          </a:p>
        </p:txBody>
      </p:sp>
    </p:spTree>
    <p:extLst>
      <p:ext uri="{BB962C8B-B14F-4D97-AF65-F5344CB8AC3E}">
        <p14:creationId xmlns:p14="http://schemas.microsoft.com/office/powerpoint/2010/main" val="24779645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close up of a map&#10;&#10;Description generated with high confidence">
            <a:extLst>
              <a:ext uri="{FF2B5EF4-FFF2-40B4-BE49-F238E27FC236}">
                <a16:creationId xmlns:a16="http://schemas.microsoft.com/office/drawing/2014/main" id="{407F4BB5-BEE7-4CDE-B60C-C6D1A6F9F78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sp>
        <p:nvSpPr>
          <p:cNvPr id="15" name="Rectangle 14">
            <a:extLst>
              <a:ext uri="{FF2B5EF4-FFF2-40B4-BE49-F238E27FC236}">
                <a16:creationId xmlns:a16="http://schemas.microsoft.com/office/drawing/2014/main" id="{99EB8208-A448-4520-9C78-41C64F24F80C}"/>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Reasoning 1</a:t>
            </a:r>
          </a:p>
          <a:p>
            <a:pPr algn="ctr"/>
            <a:endParaRPr lang="en-GB" sz="2000" u="sng" dirty="0">
              <a:solidFill>
                <a:schemeClr val="bg2">
                  <a:lumMod val="50000"/>
                </a:schemeClr>
              </a:solidFill>
              <a:latin typeface="SassoonCRInfantMedium" panose="02000603020000020003" pitchFamily="2" charset="0"/>
            </a:endParaRPr>
          </a:p>
          <a:p>
            <a:r>
              <a:rPr lang="en-GB" sz="2400" dirty="0">
                <a:solidFill>
                  <a:schemeClr val="tx1"/>
                </a:solidFill>
                <a:latin typeface="SassoonCRInfantMedium" panose="02000603020000020003" pitchFamily="2" charset="0"/>
              </a:rPr>
              <a:t>Beth says:</a:t>
            </a: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Is she right? Explain your answer.</a:t>
            </a:r>
          </a:p>
          <a:p>
            <a:pPr algn="ctr"/>
            <a:endParaRPr lang="en-GB" sz="2400" u="sng" dirty="0">
              <a:solidFill>
                <a:schemeClr val="bg2">
                  <a:lumMod val="50000"/>
                </a:schemeClr>
              </a:solidFill>
              <a:latin typeface="SassoonCRInfantMedium" panose="02000603020000020003" pitchFamily="2" charset="0"/>
            </a:endParaRPr>
          </a:p>
          <a:p>
            <a:r>
              <a:rPr lang="en-GB" sz="2400" dirty="0">
                <a:solidFill>
                  <a:srgbClr val="FF0000"/>
                </a:solidFill>
                <a:latin typeface="SassoonCRInfantMedium" panose="02000603020000020003" pitchFamily="2" charset="0"/>
              </a:rPr>
              <a:t>Beth is wrong because the shape is divided into quarters but the colour clearly goes through more than just a quarter. </a:t>
            </a:r>
          </a:p>
          <a:p>
            <a:pPr algn="ctr"/>
            <a:endParaRPr lang="en-GB" sz="2800" dirty="0">
              <a:solidFill>
                <a:srgbClr val="FF0000"/>
              </a:solidFill>
              <a:latin typeface="SassoonCRInfantMedium" panose="02000603020000020003" pitchFamily="2" charset="0"/>
            </a:endParaRPr>
          </a:p>
        </p:txBody>
      </p:sp>
    </p:spTree>
    <p:extLst>
      <p:ext uri="{BB962C8B-B14F-4D97-AF65-F5344CB8AC3E}">
        <p14:creationId xmlns:p14="http://schemas.microsoft.com/office/powerpoint/2010/main" val="189831499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E2B28500E97074E9232E002F87A0DA8" ma:contentTypeVersion="8" ma:contentTypeDescription="Create a new document." ma:contentTypeScope="" ma:versionID="f9bae57d942f349496b0c157240b0a3b">
  <xsd:schema xmlns:xsd="http://www.w3.org/2001/XMLSchema" xmlns:xs="http://www.w3.org/2001/XMLSchema" xmlns:p="http://schemas.microsoft.com/office/2006/metadata/properties" xmlns:ns2="86144f90-c7b6-48d0-aae5-f5e9e48cc3df" xmlns:ns3="5c7a0828-c5e4-45f8-a074-18a8fdc88ec6" targetNamespace="http://schemas.microsoft.com/office/2006/metadata/properties" ma:root="true" ma:fieldsID="c61ec2ab7abc56edcd4447b1e74a28c5" ns2:_="" ns3:_="">
    <xsd:import namespace="86144f90-c7b6-48d0-aae5-f5e9e48cc3df"/>
    <xsd:import namespace="5c7a0828-c5e4-45f8-a074-18a8fdc88ec6"/>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OCR"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c7a0828-c5e4-45f8-a074-18a8fdc88ec6"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AutoTags" ma:index="12" nillable="true" ma:displayName="MediaServiceAutoTags" ma:description="" ma:internalName="MediaServiceAutoTags"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8C1E3F8-BEE6-42D4-8625-FC0583CB25B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6144f90-c7b6-48d0-aae5-f5e9e48cc3df"/>
    <ds:schemaRef ds:uri="5c7a0828-c5e4-45f8-a074-18a8fdc88ec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EF8F11D-A449-4684-B8E0-461263A2E192}">
  <ds:schemaRefs>
    <ds:schemaRef ds:uri="http://purl.org/dc/dcmitype/"/>
    <ds:schemaRef ds:uri="http://schemas.microsoft.com/office/infopath/2007/PartnerControls"/>
    <ds:schemaRef ds:uri="86144f90-c7b6-48d0-aae5-f5e9e48cc3df"/>
    <ds:schemaRef ds:uri="http://purl.org/dc/elements/1.1/"/>
    <ds:schemaRef ds:uri="http://schemas.microsoft.com/office/2006/metadata/properties"/>
    <ds:schemaRef ds:uri="http://schemas.microsoft.com/office/2006/documentManagement/types"/>
    <ds:schemaRef ds:uri="http://schemas.openxmlformats.org/package/2006/metadata/core-properties"/>
    <ds:schemaRef ds:uri="5c7a0828-c5e4-45f8-a074-18a8fdc88ec6"/>
    <ds:schemaRef ds:uri="http://www.w3.org/XML/1998/namespace"/>
    <ds:schemaRef ds:uri="http://purl.org/dc/terms/"/>
  </ds:schemaRefs>
</ds:datastoreItem>
</file>

<file path=customXml/itemProps3.xml><?xml version="1.0" encoding="utf-8"?>
<ds:datastoreItem xmlns:ds="http://schemas.openxmlformats.org/officeDocument/2006/customXml" ds:itemID="{8BE7001C-4FE1-4FF1-8D32-419BDEA7C0F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1332</TotalTime>
  <Words>504</Words>
  <Application>Microsoft Office PowerPoint</Application>
  <PresentationFormat>On-screen Show (4:3)</PresentationFormat>
  <Paragraphs>123</Paragraphs>
  <Slides>19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Arial</vt:lpstr>
      <vt:lpstr>Calibri</vt:lpstr>
      <vt:lpstr>Calibri Light</vt:lpstr>
      <vt:lpstr>SassoonCRInfantMedium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Y1 Summer Block 2 PPT Find a Quarter of a Shape or Object</dc:title>
  <dc:creator>Ashleigh Sobol</dc:creator>
  <cp:lastModifiedBy>Isla Aitken</cp:lastModifiedBy>
  <cp:revision>57</cp:revision>
  <dcterms:created xsi:type="dcterms:W3CDTF">2018-03-17T10:08:43Z</dcterms:created>
  <dcterms:modified xsi:type="dcterms:W3CDTF">2020-07-04T08:37:35Z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0x0101002E2B28500E97074E9232E002F87A0DA8</vt:lpwstr>
  </property>
  <property fmtid="{D5CDD505-2E9C-101B-9397-08002B2CF9AE}" pid="3" name="TaxKeyword">
    <vt:lpwstr/>
  </property>
</Properties>
</file>