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2"/>
    <p:sldId id="261" r:id="rId3"/>
    <p:sldId id="262" r:id="rId4"/>
    <p:sldId id="263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0892" y="252549"/>
            <a:ext cx="10990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RECAP:</a:t>
            </a:r>
            <a:r>
              <a:rPr lang="en-GB" dirty="0" smtClean="0"/>
              <a:t> After a tough time on the beach, Gregory met the kind fishermen who cheered him up.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026" y="720226"/>
            <a:ext cx="4469402" cy="59410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4078" y="720226"/>
            <a:ext cx="4416471" cy="5944844"/>
          </a:xfrm>
          <a:prstGeom prst="rect">
            <a:avLst/>
          </a:prstGeom>
        </p:spPr>
      </p:pic>
      <p:pic>
        <p:nvPicPr>
          <p:cNvPr id="8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72061" y="2583634"/>
            <a:ext cx="1367383" cy="136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22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7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861" y="144507"/>
            <a:ext cx="5041990" cy="66042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148386" y="144507"/>
            <a:ext cx="5111796" cy="6609073"/>
          </a:xfrm>
          <a:prstGeom prst="rect">
            <a:avLst/>
          </a:prstGeom>
        </p:spPr>
      </p:pic>
      <p:pic>
        <p:nvPicPr>
          <p:cNvPr id="7" name="Sil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59978" y="2522674"/>
            <a:ext cx="908503" cy="90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9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99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019" y="183287"/>
            <a:ext cx="5185547" cy="64848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5698" y="173761"/>
            <a:ext cx="4880610" cy="6494360"/>
          </a:xfrm>
          <a:prstGeom prst="rect">
            <a:avLst/>
          </a:prstGeom>
        </p:spPr>
      </p:pic>
      <p:pic>
        <p:nvPicPr>
          <p:cNvPr id="7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20599" y="2670720"/>
            <a:ext cx="885099" cy="885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84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0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531" y="211318"/>
            <a:ext cx="4969738" cy="64764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9970" y="211318"/>
            <a:ext cx="4681539" cy="6475937"/>
          </a:xfrm>
          <a:prstGeom prst="rect">
            <a:avLst/>
          </a:prstGeom>
        </p:spPr>
      </p:pic>
      <p:pic>
        <p:nvPicPr>
          <p:cNvPr id="4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88256" y="2662011"/>
            <a:ext cx="995589" cy="99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57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13509"/>
            <a:ext cx="1058091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Q1: </a:t>
            </a:r>
            <a:r>
              <a:rPr lang="en-GB" sz="2000" dirty="0" smtClean="0"/>
              <a:t>How can you tell Granny was pleased with the fish Gregory gave her?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Q2: The author </a:t>
            </a:r>
            <a:r>
              <a:rPr lang="en-GB" sz="2000" dirty="0" smtClean="0"/>
              <a:t>tells us four foods in their picnic basket. </a:t>
            </a:r>
            <a:r>
              <a:rPr lang="en-GB" sz="2000" dirty="0" smtClean="0"/>
              <a:t>List them.</a:t>
            </a:r>
          </a:p>
          <a:p>
            <a:endParaRPr lang="en-GB" sz="2000" dirty="0"/>
          </a:p>
          <a:p>
            <a:r>
              <a:rPr lang="en-GB" sz="2000" dirty="0"/>
              <a:t>Q3: </a:t>
            </a:r>
            <a:r>
              <a:rPr lang="en-GB" sz="2000" dirty="0" smtClean="0"/>
              <a:t>What </a:t>
            </a:r>
            <a:r>
              <a:rPr lang="en-GB" sz="2000" dirty="0" smtClean="0"/>
              <a:t>is a</a:t>
            </a:r>
            <a:r>
              <a:rPr lang="en-GB" sz="2000" dirty="0" smtClean="0"/>
              <a:t> ‘machete’? </a:t>
            </a:r>
            <a:r>
              <a:rPr lang="en-GB" sz="2000" dirty="0" smtClean="0"/>
              <a:t>Have a guess from the sentence it is in, then look it up in a dictionary or online.</a:t>
            </a:r>
          </a:p>
          <a:p>
            <a:endParaRPr lang="en-GB" sz="2000" dirty="0"/>
          </a:p>
          <a:p>
            <a:r>
              <a:rPr lang="en-GB" sz="2000" dirty="0" smtClean="0"/>
              <a:t>Q4: What </a:t>
            </a:r>
            <a:r>
              <a:rPr lang="en-GB" sz="2000" dirty="0" smtClean="0"/>
              <a:t>does </a:t>
            </a:r>
            <a:r>
              <a:rPr lang="en-GB" sz="2000" b="1" i="1" u="sng" dirty="0" smtClean="0"/>
              <a:t>Lennox</a:t>
            </a:r>
            <a:r>
              <a:rPr lang="en-GB" sz="2000" dirty="0" smtClean="0"/>
              <a:t> pretend to be when they jump back into the water together?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Q5: </a:t>
            </a:r>
            <a:r>
              <a:rPr lang="en-GB" sz="2000" dirty="0" smtClean="0"/>
              <a:t>When the boys are watching the moon rise, WHY do you think Gregory took off his shoes?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Q6: </a:t>
            </a:r>
            <a:r>
              <a:rPr lang="en-GB" sz="2000" dirty="0" smtClean="0"/>
              <a:t>Whilst </a:t>
            </a:r>
            <a:r>
              <a:rPr lang="en-GB" sz="2000" dirty="0"/>
              <a:t>the boys are watching the moon rise, </a:t>
            </a:r>
            <a:r>
              <a:rPr lang="en-GB" sz="2000" dirty="0" smtClean="0"/>
              <a:t>the author describes what is happening in the village below. How is it </a:t>
            </a:r>
            <a:r>
              <a:rPr lang="en-GB" sz="2000" b="1" i="1" u="sng" dirty="0" smtClean="0"/>
              <a:t>different</a:t>
            </a:r>
            <a:r>
              <a:rPr lang="en-GB" sz="2000" dirty="0" smtClean="0"/>
              <a:t> to what Gregory might be used to back in the UK?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 smtClean="0"/>
              <a:t>Q7: Why </a:t>
            </a:r>
            <a:r>
              <a:rPr lang="en-GB" sz="2000" dirty="0" smtClean="0"/>
              <a:t>does </a:t>
            </a:r>
            <a:r>
              <a:rPr lang="en-GB" sz="2000" dirty="0" smtClean="0"/>
              <a:t>Gregory </a:t>
            </a:r>
            <a:r>
              <a:rPr lang="en-GB" sz="2000" dirty="0" smtClean="0"/>
              <a:t>now think ‘Tobago was going to be all right after all’?</a:t>
            </a:r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smtClean="0"/>
              <a:t>Q8: </a:t>
            </a:r>
            <a:r>
              <a:rPr lang="en-GB" sz="2000" dirty="0" smtClean="0"/>
              <a:t>How has Lennox’s opinion of Gregory changed? Why might this be?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014871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103</TotalTime>
  <Words>189</Words>
  <Application>Microsoft Office PowerPoint</Application>
  <PresentationFormat>Widescreen</PresentationFormat>
  <Paragraphs>16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Mesh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Beraet</dc:creator>
  <cp:lastModifiedBy>Andrew Beraet</cp:lastModifiedBy>
  <cp:revision>13</cp:revision>
  <dcterms:created xsi:type="dcterms:W3CDTF">2020-06-22T14:58:35Z</dcterms:created>
  <dcterms:modified xsi:type="dcterms:W3CDTF">2020-07-06T15:10:22Z</dcterms:modified>
</cp:coreProperties>
</file>