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5/3/2020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5/3/2020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5/3/2020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5/3/2020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5/3/2020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5/3/2020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5/3/2020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5/3/2020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5/3/2020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Chapter 4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301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are going to read chapter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I will read one page and you will read the next to yourself.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39473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76" b="9716"/>
          <a:stretch/>
        </p:blipFill>
        <p:spPr>
          <a:xfrm>
            <a:off x="3480891" y="-1"/>
            <a:ext cx="3886559" cy="6839131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375319" y="2174330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478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37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3" b="7535"/>
          <a:stretch/>
        </p:blipFill>
        <p:spPr>
          <a:xfrm>
            <a:off x="4168869" y="21233"/>
            <a:ext cx="3703679" cy="6836767"/>
          </a:xfrm>
        </p:spPr>
      </p:pic>
      <p:sp>
        <p:nvSpPr>
          <p:cNvPr id="5" name="TextBox 4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2" b="7535"/>
          <a:stretch/>
        </p:blipFill>
        <p:spPr>
          <a:xfrm>
            <a:off x="3837942" y="0"/>
            <a:ext cx="3711233" cy="6858000"/>
          </a:xfrm>
        </p:spPr>
      </p:pic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852805" y="154731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067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6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82" b="7912"/>
          <a:stretch/>
        </p:blipFill>
        <p:spPr>
          <a:xfrm>
            <a:off x="3655063" y="20364"/>
            <a:ext cx="3729806" cy="6837636"/>
          </a:xfrm>
        </p:spPr>
      </p:pic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506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82" b="7795"/>
          <a:stretch/>
        </p:blipFill>
        <p:spPr>
          <a:xfrm>
            <a:off x="3376389" y="0"/>
            <a:ext cx="3712388" cy="6823105"/>
          </a:xfrm>
        </p:spPr>
      </p:pic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913765" y="155602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94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39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9" b="7313"/>
          <a:stretch/>
        </p:blipFill>
        <p:spPr>
          <a:xfrm>
            <a:off x="3402515" y="-1"/>
            <a:ext cx="3694971" cy="6852337"/>
          </a:xfrm>
        </p:spPr>
      </p:pic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078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13" b="7794"/>
          <a:stretch/>
        </p:blipFill>
        <p:spPr>
          <a:xfrm>
            <a:off x="3263177" y="1"/>
            <a:ext cx="3723863" cy="6858000"/>
          </a:xfrm>
        </p:spPr>
      </p:pic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788442" y="150377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87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15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3" b="7274"/>
          <a:stretch/>
        </p:blipFill>
        <p:spPr>
          <a:xfrm>
            <a:off x="3977282" y="-1"/>
            <a:ext cx="3729804" cy="6906047"/>
          </a:xfrm>
        </p:spPr>
      </p:pic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799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32"/>
          <a:stretch/>
        </p:blipFill>
        <p:spPr>
          <a:xfrm>
            <a:off x="3672480" y="0"/>
            <a:ext cx="4470033" cy="5404809"/>
          </a:xfrm>
        </p:spPr>
      </p:pic>
      <p:sp>
        <p:nvSpPr>
          <p:cNvPr id="5" name="TextBox 4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896348" y="14689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483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2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35</TotalTime>
  <Words>41</Words>
  <Application>Microsoft Office PowerPoint</Application>
  <PresentationFormat>Widescreen</PresentationFormat>
  <Paragraphs>12</Paragraphs>
  <Slides>11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Gill Sans MT</vt:lpstr>
      <vt:lpstr>XCCW Joined 8a</vt:lpstr>
      <vt:lpstr>Parcel</vt:lpstr>
      <vt:lpstr>Chapter 4</vt:lpstr>
      <vt:lpstr>We are going to read chapter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4</dc:title>
  <dc:creator>Hannah Dannell</dc:creator>
  <cp:lastModifiedBy>Hannah Dannell</cp:lastModifiedBy>
  <cp:revision>3</cp:revision>
  <dcterms:created xsi:type="dcterms:W3CDTF">2020-05-03T19:30:55Z</dcterms:created>
  <dcterms:modified xsi:type="dcterms:W3CDTF">2020-05-03T20:20:10Z</dcterms:modified>
</cp:coreProperties>
</file>