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64" r:id="rId2"/>
    <p:sldId id="286" r:id="rId3"/>
    <p:sldId id="293" r:id="rId4"/>
    <p:sldId id="290" r:id="rId5"/>
    <p:sldId id="291" r:id="rId6"/>
    <p:sldId id="294" r:id="rId7"/>
  </p:sldIdLst>
  <p:sldSz cx="9144000" cy="6858000" type="screen4x3"/>
  <p:notesSz cx="6858000" cy="9144000"/>
  <p:embeddedFontLst>
    <p:embeddedFont>
      <p:font typeface="Twinkl" panose="020B0604020202020204" charset="0"/>
      <p:regular r:id="rId10"/>
      <p:bold r:id="rId11"/>
    </p:embeddedFont>
    <p:embeddedFont>
      <p:font typeface="Twinkl SemiBold" charset="0"/>
      <p:bold r:id="rId12"/>
    </p:embeddedFont>
    <p:embeddedFont>
      <p:font typeface="Sassoon Infant Rg" panose="02000503030000020003" charset="0"/>
      <p:regular r:id="rId13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A3"/>
    <a:srgbClr val="FFFFCC"/>
    <a:srgbClr val="6A4A3D"/>
    <a:srgbClr val="242424"/>
    <a:srgbClr val="00A7E6"/>
    <a:srgbClr val="F1EDEC"/>
    <a:srgbClr val="F0EDEC"/>
    <a:srgbClr val="E84D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88" d="100"/>
          <a:sy n="88" d="100"/>
        </p:scale>
        <p:origin x="1195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6DB99BC-3810-4C00-A5EC-E99447002DF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3D4635-2B0F-441E-A1F3-2B632C70896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522A863-6688-4A95-89E5-4C424DACE0E1}" type="datetimeFigureOut">
              <a:rPr lang="en-GB"/>
              <a:pPr>
                <a:defRPr/>
              </a:pPr>
              <a:t>07/07/2020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1740A6-B9E2-434D-8B66-E4BE2F16995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39BB9C-4176-4108-8B42-01FA8B98096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AA760C6-80F1-41C1-8410-6E2DC32FA04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011CBC2-E141-44EE-AA76-4824B02BA99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C02F78-29A7-4F81-83A5-B96237BCE2D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F87AF0E-F390-4EFB-A2E0-8093433ED068}" type="datetimeFigureOut">
              <a:rPr lang="en-GB"/>
              <a:pPr>
                <a:defRPr/>
              </a:pPr>
              <a:t>07/07/2020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E222096-1D87-448B-AF73-AF7F03EE23A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DBB7D67-760F-41CE-9573-2512753E6E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1AB14E-8C17-4858-909F-46607E8D312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9EF4D1-D806-4636-9A40-0F13AF5C7A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6F56D5C-7303-4518-854C-57A1CE624CD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464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F16B5E24-1627-4A4F-BB1A-418CA9017BE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9911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CF1F6819-A581-48CA-81E0-61631115031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4558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6635DFF4-20D9-4683-AC29-3FD316520311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4D021174-BF6C-4980-9A52-A86D9ACA516B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41EA15A-011C-4433-9FD7-F5414B5B0FCC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DA962DC-F49D-4D86-A045-C6E18D493EB8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F6F0DB9E-AC20-4AD6-BBF0-92F091E83BC6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980391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4521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IIJD93Z2C_8" TargetMode="External"/><Relationship Id="rId2" Type="http://schemas.openxmlformats.org/officeDocument/2006/relationships/hyperlink" Target="https://www.youtube.com/watch?v=WnF28ZosL9o" TargetMode="External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www.youtube.com/watch?time_continue=23&amp;v=wP_u2sv1op4&amp;feature=emb_logo" TargetMode="External"/><Relationship Id="rId4" Type="http://schemas.openxmlformats.org/officeDocument/2006/relationships/hyperlink" Target="https://www.youtube.com/watch?time_continue=8&amp;v=hMlP_Moo0bE&amp;feature=emb_logo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 rot="379500">
            <a:off x="544512" y="1262154"/>
            <a:ext cx="8220075" cy="995362"/>
          </a:xfrm>
        </p:spPr>
        <p:txBody>
          <a:bodyPr/>
          <a:lstStyle/>
          <a:p>
            <a:r>
              <a:rPr lang="en-GB" altLang="en-US" sz="6000" dirty="0" smtClean="0"/>
              <a:t>Making your own chocolate bar!</a:t>
            </a:r>
          </a:p>
        </p:txBody>
      </p:sp>
      <p:pic>
        <p:nvPicPr>
          <p:cNvPr id="1026" name="Picture 2" descr="PINAPAKA IT | Web Desig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849" y="2864032"/>
            <a:ext cx="5867400" cy="279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881120" y="5811607"/>
            <a:ext cx="2362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Lesson </a:t>
            </a:r>
            <a:r>
              <a:rPr lang="en-GB" dirty="0" smtClean="0"/>
              <a:t>3: Advertising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ChangeArrowheads="1"/>
          </p:cNvSpPr>
          <p:nvPr/>
        </p:nvSpPr>
        <p:spPr bwMode="auto">
          <a:xfrm>
            <a:off x="546327" y="521044"/>
            <a:ext cx="8050849" cy="6116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 smtClean="0">
                <a:ea typeface="Calibri" panose="020F0502020204030204" pitchFamily="34" charset="0"/>
                <a:cs typeface="Twinkl" pitchFamily="2" charset="0"/>
              </a:rPr>
              <a:t>By now, you have designed a chocolate bar (hopefully with some great flavours), written out instructions on how to make it and maybe even tried to make it yourself too!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800" dirty="0">
              <a:solidFill>
                <a:schemeClr val="tx1"/>
              </a:solidFill>
              <a:ea typeface="Calibri" panose="020F0502020204030204" pitchFamily="34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 smtClean="0">
                <a:solidFill>
                  <a:schemeClr val="tx1"/>
                </a:solidFill>
                <a:ea typeface="Calibri" panose="020F0502020204030204" pitchFamily="34" charset="0"/>
                <a:cs typeface="Twinkl" pitchFamily="2" charset="0"/>
              </a:rPr>
              <a:t>Once you have your chocolate bars though, what next?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800" dirty="0">
              <a:solidFill>
                <a:schemeClr val="tx1"/>
              </a:solidFill>
              <a:ea typeface="Calibri" panose="020F0502020204030204" pitchFamily="34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 smtClean="0">
                <a:solidFill>
                  <a:schemeClr val="tx1"/>
                </a:solidFill>
                <a:ea typeface="Calibri" panose="020F0502020204030204" pitchFamily="34" charset="0"/>
                <a:cs typeface="Twinkl" pitchFamily="2" charset="0"/>
              </a:rPr>
              <a:t>Well, if you want to be a big player in the chocolate market, you need to get people to want to buy your bar! There are a LOT of chocolate bars for sale, so to get yours to stand out you need to advertise!</a:t>
            </a:r>
            <a:endParaRPr lang="en-GB" altLang="en-US" sz="2800" dirty="0">
              <a:solidFill>
                <a:schemeClr val="tx1"/>
              </a:solidFill>
              <a:ea typeface="Calibri" panose="020F0502020204030204" pitchFamily="34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  <a:ea typeface="Calibri" panose="020F0502020204030204" pitchFamily="34" charset="0"/>
              <a:cs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7897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52845" y="522515"/>
            <a:ext cx="78409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Here are some poster adverts. You will notice that the chocolate bars are BIG in the design to make them stand out!</a:t>
            </a:r>
            <a:endParaRPr lang="en-GB" dirty="0"/>
          </a:p>
        </p:txBody>
      </p:sp>
      <p:pic>
        <p:nvPicPr>
          <p:cNvPr id="1026" name="Picture 2" descr="Kinder Chocolate to debut on T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8432" y="931499"/>
            <a:ext cx="2885113" cy="1924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Mars Bar 90s Advert - YouTub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2135" y="3022962"/>
            <a:ext cx="4316276" cy="3237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maggiebee 13th | Retro advertising, Vintage advertising posters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23" y="1578428"/>
            <a:ext cx="2337816" cy="3339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685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52845" y="522515"/>
            <a:ext cx="300881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Ferrero </a:t>
            </a:r>
            <a:r>
              <a:rPr lang="en-GB" dirty="0" err="1" smtClean="0"/>
              <a:t>Rocher</a:t>
            </a:r>
            <a:r>
              <a:rPr lang="en-GB" dirty="0" smtClean="0"/>
              <a:t>: This advert is designed to convince you that eating these makes you fancy, sophisticated and having great taste.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3461657" y="223733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2"/>
              </a:rPr>
              <a:t>https://www.youtube.com/watch?v=WnF28ZosL9o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3461657" y="358381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3"/>
              </a:rPr>
              <a:t>https://www.youtube.com/watch?v=IIJD93Z2C_8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61657" y="61384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4"/>
              </a:rPr>
              <a:t>https://www.youtube.com/watch?time_continue=8&amp;v=hMlP_Moo0bE&amp;feature=emb_logo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461657" y="493030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5"/>
              </a:rPr>
              <a:t>https://www.youtube.com/watch?time_continue=23&amp;v=wP_u2sv1op4&amp;feature=emb_logo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452845" y="2144999"/>
            <a:ext cx="30088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Mars: This suggests that Mars is quite simply better than any others. 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452845" y="3452978"/>
            <a:ext cx="300881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Dairy Milk: Cadbury’s showing that they can be fun and that by eating their chocolate life is always half-full or better!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452845" y="5057035"/>
            <a:ext cx="30088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Bounty: This bar is exotic and different from the rest. It takes you to another place!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9488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about a slogan?</a:t>
            </a:r>
            <a:endParaRPr lang="en-GB" dirty="0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626424" y="1473201"/>
            <a:ext cx="8050849" cy="884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  <a:ea typeface="Calibri" panose="020F0502020204030204" pitchFamily="34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  <a:ea typeface="Calibri" panose="020F0502020204030204" pitchFamily="34" charset="0"/>
              <a:cs typeface="Twinkl" pitchFamily="2" charset="0"/>
            </a:endParaRPr>
          </a:p>
        </p:txBody>
      </p:sp>
      <p:pic>
        <p:nvPicPr>
          <p:cNvPr id="2050" name="Picture 2" descr="kitkat slogan - Google Search | Kit kat, Advertising slogans, Slog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6581" y="1915236"/>
            <a:ext cx="3429000" cy="2419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Malteser Run -Advertisement - YouTub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717" y="1473201"/>
            <a:ext cx="2373625" cy="1335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ani Strode 2014: The Structures and Techniques of Television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472" y="4334587"/>
            <a:ext cx="2570208" cy="1445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Aero (chocolate bar) - Wikipedi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3581" y="4618279"/>
            <a:ext cx="2857500" cy="116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MilkyWay Kids Slogan Advert - YouTub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6135" y="2808365"/>
            <a:ext cx="2028754" cy="1521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ight Arrow 3"/>
          <p:cNvSpPr/>
          <p:nvPr/>
        </p:nvSpPr>
        <p:spPr>
          <a:xfrm rot="8836777">
            <a:off x="2580857" y="1991012"/>
            <a:ext cx="679269" cy="618309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ight Arrow 9"/>
          <p:cNvSpPr/>
          <p:nvPr/>
        </p:nvSpPr>
        <p:spPr>
          <a:xfrm>
            <a:off x="1036320" y="5057458"/>
            <a:ext cx="679269" cy="618309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ight Arrow 10"/>
          <p:cNvSpPr/>
          <p:nvPr/>
        </p:nvSpPr>
        <p:spPr>
          <a:xfrm>
            <a:off x="4882696" y="5131539"/>
            <a:ext cx="679269" cy="618309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ight Arrow 11"/>
          <p:cNvSpPr/>
          <p:nvPr/>
        </p:nvSpPr>
        <p:spPr>
          <a:xfrm rot="14168455">
            <a:off x="6623139" y="3959854"/>
            <a:ext cx="679269" cy="618309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ight Arrow 12"/>
          <p:cNvSpPr/>
          <p:nvPr/>
        </p:nvSpPr>
        <p:spPr>
          <a:xfrm rot="900771">
            <a:off x="2064019" y="3574337"/>
            <a:ext cx="679269" cy="618309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373343" y="1332411"/>
            <a:ext cx="51000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Can you come up with a ‘catchy phrase’ to make people remember your chocolate bar?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6198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Your task: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31817" y="1889760"/>
            <a:ext cx="717586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Design an advert for your chocolate bar. It could be a picture to go on an advertising board or in a magazine, or instead, it could be filming a video advert!</a:t>
            </a:r>
          </a:p>
        </p:txBody>
      </p:sp>
    </p:spTree>
    <p:extLst>
      <p:ext uri="{BB962C8B-B14F-4D97-AF65-F5344CB8AC3E}">
        <p14:creationId xmlns:p14="http://schemas.microsoft.com/office/powerpoint/2010/main" val="42380471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473</TotalTime>
  <Words>280</Words>
  <Application>Microsoft Office PowerPoint</Application>
  <PresentationFormat>On-screen Show (4:3)</PresentationFormat>
  <Paragraphs>20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Twinkl</vt:lpstr>
      <vt:lpstr>Arial</vt:lpstr>
      <vt:lpstr>Twinkl SemiBold</vt:lpstr>
      <vt:lpstr>Sassoon Infant Rg</vt:lpstr>
      <vt:lpstr>Calibri</vt:lpstr>
      <vt:lpstr>Office Theme</vt:lpstr>
      <vt:lpstr>Making your own chocolate bar!</vt:lpstr>
      <vt:lpstr>PowerPoint Presentation</vt:lpstr>
      <vt:lpstr>PowerPoint Presentation</vt:lpstr>
      <vt:lpstr>PowerPoint Presentation</vt:lpstr>
      <vt:lpstr>What about a slogan?</vt:lpstr>
      <vt:lpstr>Your task: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</dc:creator>
  <cp:lastModifiedBy>Andrew Beraet</cp:lastModifiedBy>
  <cp:revision>61</cp:revision>
  <dcterms:created xsi:type="dcterms:W3CDTF">2017-04-26T10:21:18Z</dcterms:created>
  <dcterms:modified xsi:type="dcterms:W3CDTF">2020-07-07T14:51:30Z</dcterms:modified>
</cp:coreProperties>
</file>