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0" r:id="rId2"/>
    <p:sldId id="261" r:id="rId3"/>
    <p:sldId id="262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609601"/>
            <a:ext cx="8676222" cy="3200400"/>
          </a:xfrm>
        </p:spPr>
        <p:txBody>
          <a:bodyPr anchor="b">
            <a:normAutofit/>
          </a:bodyPr>
          <a:lstStyle>
            <a:lvl1pPr algn="ctr">
              <a:defRPr sz="4800">
                <a:effectLst>
                  <a:glow rad="38100">
                    <a:schemeClr val="bg1">
                      <a:lumMod val="65000"/>
                      <a:lumOff val="35000"/>
                      <a:alpha val="50000"/>
                    </a:schemeClr>
                  </a:glow>
                  <a:outerShdw blurRad="28575" dist="31750" dir="132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76222" cy="1905000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1013" y="3308581"/>
            <a:ext cx="8686800" cy="1468800"/>
          </a:xfrm>
        </p:spPr>
        <p:txBody>
          <a:bodyPr anchor="b"/>
          <a:lstStyle>
            <a:lvl1pPr algn="r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1011" y="4777381"/>
            <a:ext cx="8686801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2" y="2666999"/>
            <a:ext cx="4876800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0612" y="2667000"/>
            <a:ext cx="4876800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29280" y="2658533"/>
            <a:ext cx="458893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2" y="3243262"/>
            <a:ext cx="4876800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43133" y="2667000"/>
            <a:ext cx="4604280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0612" y="3243262"/>
            <a:ext cx="4876801" cy="2547937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3549121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3812" y="609601"/>
            <a:ext cx="5943601" cy="51816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3549121" cy="182880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600200"/>
            <a:ext cx="5334001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33733" y="-18288"/>
            <a:ext cx="3276599" cy="6903720"/>
          </a:xfr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080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2971800"/>
            <a:ext cx="5334001" cy="18288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399212" y="5883275"/>
            <a:ext cx="914400" cy="3651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141412" y="5883275"/>
            <a:ext cx="51054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42612" y="5883275"/>
            <a:ext cx="3225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4732865"/>
            <a:ext cx="99060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796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3" y="5299603"/>
            <a:ext cx="9906000" cy="493712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3124199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3308581"/>
            <a:ext cx="9906000" cy="14688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0" y="4777381"/>
            <a:ext cx="9906001" cy="860400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sz="20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836612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609601"/>
            <a:ext cx="9296398" cy="2743199"/>
          </a:xfrm>
        </p:spPr>
        <p:txBody>
          <a:bodyPr anchor="ctr">
            <a:normAutofit/>
          </a:bodyPr>
          <a:lstStyle>
            <a:lvl1pPr algn="l">
              <a:defRPr sz="3200" b="0" cap="all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886200"/>
            <a:ext cx="9906000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775200"/>
            <a:ext cx="9906000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09601"/>
            <a:ext cx="9905999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41412" y="3505200"/>
            <a:ext cx="99060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all" dirty="0">
                <a:ln w="3175" cmpd="sng">
                  <a:noFill/>
                </a:ln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343400"/>
            <a:ext cx="9906000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gradFill flip="none" rotWithShape="1">
                  <a:gsLst>
                    <a:gs pos="0">
                      <a:schemeClr val="tx1"/>
                    </a:gs>
                    <a:gs pos="100000">
                      <a:schemeClr val="tx1">
                        <a:lumMod val="75000"/>
                      </a:schemeClr>
                    </a:gs>
                  </a:gsLst>
                  <a:lin ang="5400000" scaled="0"/>
                  <a:tileRect/>
                </a:gra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6898" y="609599"/>
            <a:ext cx="2210514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2" y="609600"/>
            <a:ext cx="7543800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3" y="2666999"/>
            <a:ext cx="9905998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37612" y="588327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6/29/2020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2" y="5883275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2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i="0">
                <a:solidFill>
                  <a:schemeClr val="tx1">
                    <a:lumMod val="75000"/>
                  </a:schemeClr>
                </a:solidFill>
                <a:effectLst>
                  <a:outerShdw blurRad="50800" dist="38100" dir="2700000" algn="tl" rotWithShape="0">
                    <a:srgbClr val="000000">
                      <a:alpha val="43000"/>
                    </a:srgbClr>
                  </a:outerShdw>
                </a:effectLst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1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gradFill flip="none" rotWithShape="1">
            <a:gsLst>
              <a:gs pos="0">
                <a:schemeClr val="tx1"/>
              </a:gs>
              <a:gs pos="100000">
                <a:schemeClr val="tx1">
                  <a:lumMod val="6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65000"/>
                <a:lumOff val="35000"/>
                <a:alpha val="40000"/>
              </a:schemeClr>
            </a:glow>
            <a:outerShdw blurRad="28575" dist="38100" dir="1404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20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8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6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4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100000"/>
        <a:buFont typeface="Arial"/>
        <a:buChar char="•"/>
        <a:defRPr sz="1200" kern="1200" cap="small">
          <a:gradFill flip="none" rotWithShape="1">
            <a:gsLst>
              <a:gs pos="0">
                <a:schemeClr val="tx1"/>
              </a:gs>
              <a:gs pos="100000">
                <a:schemeClr val="tx1">
                  <a:lumMod val="75000"/>
                </a:schemeClr>
              </a:gs>
            </a:gsLst>
            <a:lin ang="5580000" scaled="0"/>
            <a:tileRect/>
          </a:gradFill>
          <a:effectLst>
            <a:glow rad="38100">
              <a:schemeClr val="bg1">
                <a:lumMod val="50000"/>
                <a:lumOff val="50000"/>
                <a:alpha val="20000"/>
              </a:schemeClr>
            </a:glow>
            <a:outerShdw blurRad="44450" dist="12700" dir="13860000" algn="tl" rotWithShape="0">
              <a:srgbClr val="000000">
                <a:alpha val="20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79566" y="252549"/>
            <a:ext cx="107115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Granny has just announced that they are going to head to the beach.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3243" y="759414"/>
            <a:ext cx="5015408" cy="584877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1554" y="759414"/>
            <a:ext cx="4528595" cy="5848774"/>
          </a:xfrm>
          <a:prstGeom prst="rect">
            <a:avLst/>
          </a:prstGeom>
        </p:spPr>
      </p:pic>
      <p:pic>
        <p:nvPicPr>
          <p:cNvPr id="5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53119" y="2461714"/>
            <a:ext cx="1448435" cy="1448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220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39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213" y="171723"/>
            <a:ext cx="4999809" cy="654386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91831" y="171723"/>
            <a:ext cx="4785769" cy="6563340"/>
          </a:xfrm>
          <a:prstGeom prst="rect">
            <a:avLst/>
          </a:prstGeom>
        </p:spPr>
      </p:pic>
      <p:pic>
        <p:nvPicPr>
          <p:cNvPr id="6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05472" y="2722971"/>
            <a:ext cx="888909" cy="888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9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04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362" y="171176"/>
            <a:ext cx="5083084" cy="65398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2712" y="171176"/>
            <a:ext cx="4980351" cy="6525977"/>
          </a:xfrm>
          <a:prstGeom prst="rect">
            <a:avLst/>
          </a:prstGeom>
        </p:spPr>
      </p:pic>
      <p:pic>
        <p:nvPicPr>
          <p:cNvPr id="6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720896" y="2696845"/>
            <a:ext cx="734332" cy="734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84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1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313509"/>
            <a:ext cx="1058091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Q1: </a:t>
            </a:r>
            <a:r>
              <a:rPr lang="en-GB" sz="2000" dirty="0" smtClean="0"/>
              <a:t>How did they get to the beach?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Q2: </a:t>
            </a:r>
            <a:r>
              <a:rPr lang="en-GB" sz="2000" dirty="0" smtClean="0"/>
              <a:t>The author has used 2 similes on the first slide. List them.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/>
              <a:t>Q3: </a:t>
            </a:r>
            <a:r>
              <a:rPr lang="en-GB" sz="2000" dirty="0" smtClean="0"/>
              <a:t>What does ‘sauntered’ mean? Have a guess from the sentence it is in, then look it up in a dictionary or online.</a:t>
            </a:r>
          </a:p>
          <a:p>
            <a:endParaRPr lang="en-GB" sz="2000" dirty="0"/>
          </a:p>
          <a:p>
            <a:r>
              <a:rPr lang="en-GB" sz="2000" dirty="0" smtClean="0"/>
              <a:t>Q4: What has made Gregory miserable?</a:t>
            </a:r>
          </a:p>
          <a:p>
            <a:endParaRPr lang="en-GB" sz="2000" dirty="0"/>
          </a:p>
          <a:p>
            <a:r>
              <a:rPr lang="en-GB" sz="2000" dirty="0" smtClean="0"/>
              <a:t>Q5: Find 3 adjectives the author has used to describe the sea.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Q6: What did Gregory think </a:t>
            </a:r>
            <a:r>
              <a:rPr lang="en-GB" sz="2000" dirty="0" smtClean="0"/>
              <a:t>he saw in the sea</a:t>
            </a:r>
            <a:r>
              <a:rPr lang="en-GB" sz="2000" dirty="0" smtClean="0"/>
              <a:t>? What were they really?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Q7</a:t>
            </a:r>
            <a:r>
              <a:rPr lang="en-GB" sz="2000" dirty="0" smtClean="0"/>
              <a:t>: </a:t>
            </a:r>
            <a:r>
              <a:rPr lang="en-GB" sz="2000" dirty="0" smtClean="0"/>
              <a:t>Why did Gregory ‘stomp’ off?</a:t>
            </a:r>
            <a:endParaRPr lang="en-GB" sz="2000" dirty="0" smtClean="0"/>
          </a:p>
          <a:p>
            <a:endParaRPr lang="en-GB" sz="2000" dirty="0" smtClean="0"/>
          </a:p>
          <a:p>
            <a:r>
              <a:rPr lang="en-GB" sz="2000" dirty="0" smtClean="0"/>
              <a:t>Q8: Why </a:t>
            </a:r>
            <a:r>
              <a:rPr lang="en-GB" sz="2000" dirty="0" smtClean="0"/>
              <a:t>did </a:t>
            </a:r>
            <a:r>
              <a:rPr lang="en-GB" sz="2000" dirty="0" smtClean="0"/>
              <a:t>Gregory </a:t>
            </a:r>
            <a:r>
              <a:rPr lang="en-GB" sz="2000" dirty="0" smtClean="0"/>
              <a:t>have to run?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Q9: </a:t>
            </a:r>
            <a:r>
              <a:rPr lang="en-GB" sz="2000" dirty="0" smtClean="0"/>
              <a:t>How did Gregory get the name ‘Gregory Cool’?</a:t>
            </a:r>
            <a:endParaRPr lang="en-GB" sz="2000" dirty="0" smtClean="0"/>
          </a:p>
          <a:p>
            <a:endParaRPr lang="en-GB" sz="2000" dirty="0"/>
          </a:p>
          <a:p>
            <a:r>
              <a:rPr lang="en-GB" sz="2000" dirty="0" smtClean="0"/>
              <a:t>Q10: </a:t>
            </a:r>
            <a:r>
              <a:rPr lang="en-GB" sz="2000" dirty="0" smtClean="0"/>
              <a:t>List 3 kind things the fishermen did for Gregory.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20148716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sh">
  <a:themeElements>
    <a:clrScheme name="Mesh">
      <a:dk1>
        <a:sysClr val="windowText" lastClr="000000"/>
      </a:dk1>
      <a:lt1>
        <a:sysClr val="window" lastClr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Mesh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Mesh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84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50800" dist="25400" dir="13500000">
              <a:srgbClr val="000000">
                <a:alpha val="5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>
            <a:bevelT w="25400" h="25400" prst="slope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28000"/>
                <a:satMod val="94000"/>
                <a:lumMod val="20000"/>
              </a:schemeClr>
              <a:schemeClr val="phClr">
                <a:tint val="94000"/>
                <a:shade val="84000"/>
                <a:satMod val="148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sh" id="{789EC3FE-34FD-429C-9918-760025E6C145}" vid="{B8BE45C0-8141-4D58-8C71-A009BC26FBB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TM03457485[[fn=Mesh]]</Template>
  <TotalTime>80</TotalTime>
  <Words>151</Words>
  <Application>Microsoft Office PowerPoint</Application>
  <PresentationFormat>Widescreen</PresentationFormat>
  <Paragraphs>20</Paragraphs>
  <Slides>4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Century Gothic</vt:lpstr>
      <vt:lpstr>Mesh</vt:lpstr>
      <vt:lpstr>PowerPoint Presentation</vt:lpstr>
      <vt:lpstr>PowerPoint Presentation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Beraet</dc:creator>
  <cp:lastModifiedBy>Andrew Beraet</cp:lastModifiedBy>
  <cp:revision>9</cp:revision>
  <dcterms:created xsi:type="dcterms:W3CDTF">2020-06-22T14:58:35Z</dcterms:created>
  <dcterms:modified xsi:type="dcterms:W3CDTF">2020-06-29T15:00:28Z</dcterms:modified>
</cp:coreProperties>
</file>